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13716000" cy="9134475"/>
  <p:notesSz cx="6858000" cy="9144000"/>
  <p:defaultTextStyle>
    <a:defPPr>
      <a:defRPr lang="en-US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59" autoAdjust="0"/>
    <p:restoredTop sz="98703" autoAdjust="0"/>
  </p:normalViewPr>
  <p:slideViewPr>
    <p:cSldViewPr>
      <p:cViewPr>
        <p:scale>
          <a:sx n="100" d="100"/>
          <a:sy n="100" d="100"/>
        </p:scale>
        <p:origin x="-414" y="-72"/>
      </p:cViewPr>
      <p:guideLst>
        <p:guide orient="horz" pos="2877"/>
        <p:guide pos="4320"/>
      </p:guideLst>
    </p:cSldViewPr>
  </p:slideViewPr>
  <p:outlineViewPr>
    <p:cViewPr>
      <p:scale>
        <a:sx n="33" d="100"/>
        <a:sy n="33" d="100"/>
      </p:scale>
      <p:origin x="222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9CCDB5-0EA4-4FA7-851B-8F09AD61C09B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3382A1-8567-427C-B1C9-6632C2E71653}">
      <dgm:prSet phldrT="[Text]" custT="1"/>
      <dgm:spPr>
        <a:ln>
          <a:solidFill>
            <a:schemeClr val="accent3"/>
          </a:solidFill>
        </a:ln>
      </dgm:spPr>
      <dgm:t>
        <a:bodyPr/>
        <a:lstStyle/>
        <a:p>
          <a:r>
            <a:rPr lang="en-US" sz="800" dirty="0" smtClean="0"/>
            <a:t>Director of </a:t>
          </a:r>
          <a:r>
            <a:rPr lang="en-US" sz="800" dirty="0" smtClean="0"/>
            <a:t>Support</a:t>
          </a:r>
        </a:p>
        <a:p>
          <a:r>
            <a:rPr lang="en-US" sz="800" dirty="0" smtClean="0"/>
            <a:t>Services</a:t>
          </a:r>
          <a:endParaRPr lang="en-US" sz="800" dirty="0"/>
        </a:p>
      </dgm:t>
    </dgm:pt>
    <dgm:pt modelId="{D7AEAB1D-564C-41A4-A969-4A64BB754BFD}" type="parTrans" cxnId="{2745A28F-9821-43FD-A560-842A0E989D6A}">
      <dgm:prSet/>
      <dgm:spPr/>
      <dgm:t>
        <a:bodyPr/>
        <a:lstStyle/>
        <a:p>
          <a:endParaRPr lang="en-US" sz="1000"/>
        </a:p>
      </dgm:t>
    </dgm:pt>
    <dgm:pt modelId="{C175DCA8-135A-46A6-A111-CC8D86A6D4A2}" type="sibTrans" cxnId="{2745A28F-9821-43FD-A560-842A0E989D6A}">
      <dgm:prSet/>
      <dgm:spPr/>
      <dgm:t>
        <a:bodyPr/>
        <a:lstStyle/>
        <a:p>
          <a:endParaRPr lang="en-US" sz="1000"/>
        </a:p>
      </dgm:t>
    </dgm:pt>
    <dgm:pt modelId="{397E3CF3-2F41-434D-AFF2-B746EE9B70E6}">
      <dgm:prSet phldrT="[Text]" custT="1"/>
      <dgm:spPr/>
      <dgm:t>
        <a:bodyPr/>
        <a:lstStyle/>
        <a:p>
          <a:r>
            <a:rPr lang="en-US" sz="900" dirty="0" smtClean="0"/>
            <a:t>ELL </a:t>
          </a:r>
        </a:p>
        <a:p>
          <a:r>
            <a:rPr lang="en-US" sz="900" dirty="0" smtClean="0"/>
            <a:t>Coordinator </a:t>
          </a:r>
        </a:p>
        <a:p>
          <a:r>
            <a:rPr lang="en-US" sz="900" dirty="0" smtClean="0"/>
            <a:t>&amp; </a:t>
          </a:r>
          <a:r>
            <a:rPr lang="en-US" sz="900" dirty="0" smtClean="0"/>
            <a:t>Teachers</a:t>
          </a:r>
          <a:endParaRPr lang="en-US" sz="900" dirty="0"/>
        </a:p>
      </dgm:t>
    </dgm:pt>
    <dgm:pt modelId="{67FD3D87-9AB2-40B7-9D15-F77946F5A170}" type="parTrans" cxnId="{A08C0180-AA2B-4542-AD5A-5C26942E1526}">
      <dgm:prSet/>
      <dgm:spPr/>
      <dgm:t>
        <a:bodyPr/>
        <a:lstStyle/>
        <a:p>
          <a:endParaRPr lang="en-US" sz="1000"/>
        </a:p>
      </dgm:t>
    </dgm:pt>
    <dgm:pt modelId="{DF48F350-C26E-47D0-AA52-EC55A713824F}" type="sibTrans" cxnId="{A08C0180-AA2B-4542-AD5A-5C26942E1526}">
      <dgm:prSet/>
      <dgm:spPr/>
      <dgm:t>
        <a:bodyPr/>
        <a:lstStyle/>
        <a:p>
          <a:endParaRPr lang="en-US" sz="1000"/>
        </a:p>
      </dgm:t>
    </dgm:pt>
    <dgm:pt modelId="{37B82085-094A-4FFA-B36A-D5AB39877926}">
      <dgm:prSet phldrT="[Text]" custT="1"/>
      <dgm:spPr/>
      <dgm:t>
        <a:bodyPr/>
        <a:lstStyle/>
        <a:p>
          <a:r>
            <a:rPr lang="en-US" sz="900" dirty="0" smtClean="0"/>
            <a:t>Director of Operations</a:t>
          </a:r>
          <a:endParaRPr lang="en-US" sz="900" dirty="0"/>
        </a:p>
      </dgm:t>
    </dgm:pt>
    <dgm:pt modelId="{CF506530-A137-46A5-9FFB-C987EEAFC433}" type="parTrans" cxnId="{C8F3B03C-39BB-44EF-8FD3-7BD3001A49A9}">
      <dgm:prSet/>
      <dgm:spPr/>
      <dgm:t>
        <a:bodyPr/>
        <a:lstStyle/>
        <a:p>
          <a:endParaRPr lang="en-US"/>
        </a:p>
      </dgm:t>
    </dgm:pt>
    <dgm:pt modelId="{74A46EB2-1EC2-4F51-9F2E-88F2239ED035}" type="sibTrans" cxnId="{C8F3B03C-39BB-44EF-8FD3-7BD3001A49A9}">
      <dgm:prSet/>
      <dgm:spPr/>
      <dgm:t>
        <a:bodyPr/>
        <a:lstStyle/>
        <a:p>
          <a:endParaRPr lang="en-US"/>
        </a:p>
      </dgm:t>
    </dgm:pt>
    <dgm:pt modelId="{48A424EA-050A-4855-AE86-990A7371CCAC}">
      <dgm:prSet phldrT="[Text]" custT="1"/>
      <dgm:spPr/>
      <dgm:t>
        <a:bodyPr/>
        <a:lstStyle/>
        <a:p>
          <a:r>
            <a:rPr lang="en-US" sz="900" dirty="0" smtClean="0"/>
            <a:t>Operations Managers</a:t>
          </a:r>
          <a:endParaRPr lang="en-US" sz="900" dirty="0"/>
        </a:p>
      </dgm:t>
    </dgm:pt>
    <dgm:pt modelId="{D02F0977-A31A-43F2-BA59-C0BA0609CD0A}" type="parTrans" cxnId="{B297E186-C95F-4FAE-B69F-69762EA9EC61}">
      <dgm:prSet/>
      <dgm:spPr/>
      <dgm:t>
        <a:bodyPr/>
        <a:lstStyle/>
        <a:p>
          <a:endParaRPr lang="en-US"/>
        </a:p>
      </dgm:t>
    </dgm:pt>
    <dgm:pt modelId="{3AB2AE1B-5D33-4155-8ABA-EE1A5895D693}" type="sibTrans" cxnId="{B297E186-C95F-4FAE-B69F-69762EA9EC61}">
      <dgm:prSet/>
      <dgm:spPr/>
      <dgm:t>
        <a:bodyPr/>
        <a:lstStyle/>
        <a:p>
          <a:endParaRPr lang="en-US"/>
        </a:p>
      </dgm:t>
    </dgm:pt>
    <dgm:pt modelId="{C7616BF4-C0BC-4A7F-BD29-15F5B95BAD40}">
      <dgm:prSet phldrT="[Text]" custT="1"/>
      <dgm:spPr/>
      <dgm:t>
        <a:bodyPr/>
        <a:lstStyle/>
        <a:p>
          <a:r>
            <a:rPr lang="en-US" sz="900" dirty="0" smtClean="0"/>
            <a:t>Office </a:t>
          </a:r>
        </a:p>
        <a:p>
          <a:r>
            <a:rPr lang="en-US" sz="900" dirty="0" smtClean="0"/>
            <a:t>Managers</a:t>
          </a:r>
          <a:endParaRPr lang="en-US" sz="900" dirty="0"/>
        </a:p>
      </dgm:t>
    </dgm:pt>
    <dgm:pt modelId="{9E48E85C-6555-423A-A74B-228F511864A9}" type="parTrans" cxnId="{3CA01FA9-65E8-4470-8066-0552DAABA6FC}">
      <dgm:prSet/>
      <dgm:spPr/>
      <dgm:t>
        <a:bodyPr/>
        <a:lstStyle/>
        <a:p>
          <a:endParaRPr lang="en-US"/>
        </a:p>
      </dgm:t>
    </dgm:pt>
    <dgm:pt modelId="{F1E85A4E-2EA2-4153-B3C6-045669388C3B}" type="sibTrans" cxnId="{3CA01FA9-65E8-4470-8066-0552DAABA6FC}">
      <dgm:prSet/>
      <dgm:spPr/>
      <dgm:t>
        <a:bodyPr/>
        <a:lstStyle/>
        <a:p>
          <a:endParaRPr lang="en-US"/>
        </a:p>
      </dgm:t>
    </dgm:pt>
    <dgm:pt modelId="{D0465B4D-AA27-439A-B98E-7397E7E1A618}">
      <dgm:prSet phldrT="[Text]" custT="1"/>
      <dgm:spPr/>
      <dgm:t>
        <a:bodyPr/>
        <a:lstStyle/>
        <a:p>
          <a:r>
            <a:rPr lang="en-US" sz="900" dirty="0" smtClean="0"/>
            <a:t>Operations Associate</a:t>
          </a:r>
          <a:endParaRPr lang="en-US" sz="900" dirty="0"/>
        </a:p>
      </dgm:t>
    </dgm:pt>
    <dgm:pt modelId="{332CB654-76F5-4D60-BEAB-4C6E503BB980}" type="parTrans" cxnId="{E765A49E-8F63-4861-9127-E0D4E0A11153}">
      <dgm:prSet/>
      <dgm:spPr/>
      <dgm:t>
        <a:bodyPr/>
        <a:lstStyle/>
        <a:p>
          <a:endParaRPr lang="en-US"/>
        </a:p>
      </dgm:t>
    </dgm:pt>
    <dgm:pt modelId="{2B570B8B-863E-4954-AA8A-2BACC199B091}" type="sibTrans" cxnId="{E765A49E-8F63-4861-9127-E0D4E0A11153}">
      <dgm:prSet/>
      <dgm:spPr/>
      <dgm:t>
        <a:bodyPr/>
        <a:lstStyle/>
        <a:p>
          <a:endParaRPr lang="en-US"/>
        </a:p>
      </dgm:t>
    </dgm:pt>
    <dgm:pt modelId="{E2174878-C337-4D0E-9228-CCE64267DD33}">
      <dgm:prSet phldrT="[Text]" custT="1"/>
      <dgm:spPr/>
      <dgm:t>
        <a:bodyPr/>
        <a:lstStyle/>
        <a:p>
          <a:r>
            <a:rPr lang="en-US" sz="900" dirty="0" smtClean="0"/>
            <a:t>Executive Director</a:t>
          </a:r>
          <a:endParaRPr lang="en-US" sz="900" dirty="0"/>
        </a:p>
      </dgm:t>
    </dgm:pt>
    <dgm:pt modelId="{5A5A0D42-A380-470E-8B27-29230CC447CC}" type="parTrans" cxnId="{E71453E4-67D2-485F-94BE-04CDC4E68497}">
      <dgm:prSet/>
      <dgm:spPr/>
      <dgm:t>
        <a:bodyPr/>
        <a:lstStyle/>
        <a:p>
          <a:endParaRPr lang="en-US"/>
        </a:p>
      </dgm:t>
    </dgm:pt>
    <dgm:pt modelId="{70F4E908-A2C3-447D-A58C-7353F71224E4}" type="sibTrans" cxnId="{E71453E4-67D2-485F-94BE-04CDC4E68497}">
      <dgm:prSet/>
      <dgm:spPr/>
      <dgm:t>
        <a:bodyPr/>
        <a:lstStyle/>
        <a:p>
          <a:endParaRPr lang="en-US"/>
        </a:p>
      </dgm:t>
    </dgm:pt>
    <dgm:pt modelId="{D3A2E3DA-AC4E-4B5A-ACD1-2ACD0B77B4DE}">
      <dgm:prSet phldrT="[Text]" custT="1"/>
      <dgm:spPr/>
      <dgm:t>
        <a:bodyPr/>
        <a:lstStyle/>
        <a:p>
          <a:r>
            <a:rPr lang="en-US" sz="900" dirty="0" smtClean="0"/>
            <a:t>Intervention Teachers</a:t>
          </a:r>
          <a:endParaRPr lang="en-US" sz="900" dirty="0"/>
        </a:p>
      </dgm:t>
    </dgm:pt>
    <dgm:pt modelId="{3DBF34C4-8A10-485D-9EB1-5623BC717D2B}" type="parTrans" cxnId="{13B0B0A5-3C8F-4005-877D-7733BB0CF2C7}">
      <dgm:prSet/>
      <dgm:spPr/>
      <dgm:t>
        <a:bodyPr/>
        <a:lstStyle/>
        <a:p>
          <a:endParaRPr lang="en-US"/>
        </a:p>
      </dgm:t>
    </dgm:pt>
    <dgm:pt modelId="{B04C3054-A642-4B38-AB33-07CEEE3F40CA}" type="sibTrans" cxnId="{13B0B0A5-3C8F-4005-877D-7733BB0CF2C7}">
      <dgm:prSet/>
      <dgm:spPr/>
      <dgm:t>
        <a:bodyPr/>
        <a:lstStyle/>
        <a:p>
          <a:endParaRPr lang="en-US"/>
        </a:p>
      </dgm:t>
    </dgm:pt>
    <dgm:pt modelId="{DC3074A2-01A3-4C65-AEC4-AAA26C1C14A6}">
      <dgm:prSet phldrT="[Text]" custT="1"/>
      <dgm:spPr/>
      <dgm:t>
        <a:bodyPr/>
        <a:lstStyle/>
        <a:p>
          <a:r>
            <a:rPr lang="en-US" sz="900" dirty="0" smtClean="0"/>
            <a:t>Director of Finance &amp; Personnel</a:t>
          </a:r>
          <a:endParaRPr lang="en-US" sz="900" dirty="0"/>
        </a:p>
      </dgm:t>
    </dgm:pt>
    <dgm:pt modelId="{A9694489-851E-4FF8-BA74-C43A86A90394}" type="parTrans" cxnId="{8F5B1A40-7C1A-4FE3-B477-B435BA00454B}">
      <dgm:prSet/>
      <dgm:spPr/>
      <dgm:t>
        <a:bodyPr/>
        <a:lstStyle/>
        <a:p>
          <a:endParaRPr lang="en-US"/>
        </a:p>
      </dgm:t>
    </dgm:pt>
    <dgm:pt modelId="{A24B4A50-0A13-44FF-84F9-60623F26FCED}" type="sibTrans" cxnId="{8F5B1A40-7C1A-4FE3-B477-B435BA00454B}">
      <dgm:prSet/>
      <dgm:spPr/>
      <dgm:t>
        <a:bodyPr/>
        <a:lstStyle/>
        <a:p>
          <a:endParaRPr lang="en-US"/>
        </a:p>
      </dgm:t>
    </dgm:pt>
    <dgm:pt modelId="{F608BA6F-6CD4-415B-8019-73540ED8DB96}">
      <dgm:prSet phldrT="[Text]" custT="1"/>
      <dgm:spPr/>
      <dgm:t>
        <a:bodyPr/>
        <a:lstStyle/>
        <a:p>
          <a:r>
            <a:rPr lang="en-US" sz="1100" dirty="0" smtClean="0"/>
            <a:t>Board of Trustees</a:t>
          </a:r>
          <a:endParaRPr lang="en-US" sz="1100" dirty="0"/>
        </a:p>
      </dgm:t>
    </dgm:pt>
    <dgm:pt modelId="{D1ACF922-3C0F-45C3-8FD3-E07AA7585D9F}" type="parTrans" cxnId="{627C06D1-DA72-4499-B4A1-93748F214CBD}">
      <dgm:prSet/>
      <dgm:spPr/>
      <dgm:t>
        <a:bodyPr/>
        <a:lstStyle/>
        <a:p>
          <a:endParaRPr lang="en-US"/>
        </a:p>
      </dgm:t>
    </dgm:pt>
    <dgm:pt modelId="{A3833C04-E89C-4AB0-A536-655793EE14F7}" type="sibTrans" cxnId="{627C06D1-DA72-4499-B4A1-93748F214CBD}">
      <dgm:prSet/>
      <dgm:spPr/>
      <dgm:t>
        <a:bodyPr/>
        <a:lstStyle/>
        <a:p>
          <a:endParaRPr lang="en-US"/>
        </a:p>
      </dgm:t>
    </dgm:pt>
    <dgm:pt modelId="{5C03A801-D3A4-4D58-9D60-24D97A8A8A1A}">
      <dgm:prSet phldrT="[Text]" custT="1"/>
      <dgm:spPr/>
      <dgm:t>
        <a:bodyPr/>
        <a:lstStyle/>
        <a:p>
          <a:r>
            <a:rPr lang="en-US" sz="900" dirty="0" smtClean="0"/>
            <a:t>Director </a:t>
          </a:r>
          <a:endParaRPr lang="en-US" sz="900" dirty="0" smtClean="0"/>
        </a:p>
        <a:p>
          <a:r>
            <a:rPr lang="en-US" sz="900" dirty="0" smtClean="0"/>
            <a:t>of </a:t>
          </a:r>
        </a:p>
        <a:p>
          <a:r>
            <a:rPr lang="en-US" sz="900" dirty="0" smtClean="0"/>
            <a:t>Counseling</a:t>
          </a:r>
          <a:endParaRPr lang="en-US" sz="900" dirty="0"/>
        </a:p>
      </dgm:t>
    </dgm:pt>
    <dgm:pt modelId="{0A0A4272-986A-4280-B14D-5ABAEF8E99D7}" type="parTrans" cxnId="{EE658FF3-DE09-4E97-93E2-261258B61853}">
      <dgm:prSet/>
      <dgm:spPr/>
      <dgm:t>
        <a:bodyPr/>
        <a:lstStyle/>
        <a:p>
          <a:endParaRPr lang="en-US"/>
        </a:p>
      </dgm:t>
    </dgm:pt>
    <dgm:pt modelId="{2C46F3B8-B15E-4DC4-BDB4-61DB1B51CBFB}" type="sibTrans" cxnId="{EE658FF3-DE09-4E97-93E2-261258B61853}">
      <dgm:prSet/>
      <dgm:spPr/>
      <dgm:t>
        <a:bodyPr/>
        <a:lstStyle/>
        <a:p>
          <a:endParaRPr lang="en-US"/>
        </a:p>
      </dgm:t>
    </dgm:pt>
    <dgm:pt modelId="{B26025B9-ED8F-40E8-B4FF-4196F1EF11BA}">
      <dgm:prSet phldrT="[Text]" custT="1"/>
      <dgm:spPr/>
      <dgm:t>
        <a:bodyPr/>
        <a:lstStyle/>
        <a:p>
          <a:r>
            <a:rPr lang="en-US" sz="900" dirty="0" smtClean="0"/>
            <a:t>School</a:t>
          </a:r>
        </a:p>
        <a:p>
          <a:r>
            <a:rPr lang="en-US" sz="900" dirty="0" smtClean="0"/>
            <a:t>Counselors</a:t>
          </a:r>
          <a:endParaRPr lang="en-US" sz="900" dirty="0"/>
        </a:p>
      </dgm:t>
    </dgm:pt>
    <dgm:pt modelId="{74CD00CD-89D3-4C27-AB30-0C1274B0ABD6}" type="parTrans" cxnId="{E5D68796-B620-4217-B9BC-5D9CFA7DCFCA}">
      <dgm:prSet/>
      <dgm:spPr/>
      <dgm:t>
        <a:bodyPr/>
        <a:lstStyle/>
        <a:p>
          <a:endParaRPr lang="en-US"/>
        </a:p>
      </dgm:t>
    </dgm:pt>
    <dgm:pt modelId="{6F746B33-D6F7-424A-A9B8-A43A0296F6B1}" type="sibTrans" cxnId="{E5D68796-B620-4217-B9BC-5D9CFA7DCFCA}">
      <dgm:prSet/>
      <dgm:spPr/>
      <dgm:t>
        <a:bodyPr/>
        <a:lstStyle/>
        <a:p>
          <a:endParaRPr lang="en-US"/>
        </a:p>
      </dgm:t>
    </dgm:pt>
    <dgm:pt modelId="{D1F29F03-A02C-4046-A756-469C38948885}">
      <dgm:prSet phldrT="[Text]" custT="1"/>
      <dgm:spPr/>
      <dgm:t>
        <a:bodyPr/>
        <a:lstStyle/>
        <a:p>
          <a:r>
            <a:rPr lang="en-US" sz="900" dirty="0" smtClean="0"/>
            <a:t>Behavior &amp; Student Life </a:t>
          </a:r>
          <a:r>
            <a:rPr lang="en-US" sz="900" dirty="0" smtClean="0"/>
            <a:t>Coordinators</a:t>
          </a:r>
          <a:endParaRPr lang="en-US" sz="900" dirty="0"/>
        </a:p>
      </dgm:t>
    </dgm:pt>
    <dgm:pt modelId="{1B754ACB-3A07-41A8-9E10-4086B996203D}" type="parTrans" cxnId="{763E3ECC-8FB1-43C2-9209-063FDBF16E3A}">
      <dgm:prSet/>
      <dgm:spPr/>
      <dgm:t>
        <a:bodyPr/>
        <a:lstStyle/>
        <a:p>
          <a:endParaRPr lang="en-US"/>
        </a:p>
      </dgm:t>
    </dgm:pt>
    <dgm:pt modelId="{6927AF58-E95B-4DA8-AD69-10B25C623A4A}" type="sibTrans" cxnId="{763E3ECC-8FB1-43C2-9209-063FDBF16E3A}">
      <dgm:prSet/>
      <dgm:spPr/>
      <dgm:t>
        <a:bodyPr/>
        <a:lstStyle/>
        <a:p>
          <a:endParaRPr lang="en-US"/>
        </a:p>
      </dgm:t>
    </dgm:pt>
    <dgm:pt modelId="{23CE837E-6E1B-4C60-AD27-320F5393FA43}">
      <dgm:prSet phldrT="[Text]" custT="1"/>
      <dgm:spPr/>
      <dgm:t>
        <a:bodyPr/>
        <a:lstStyle/>
        <a:p>
          <a:r>
            <a:rPr lang="en-US" sz="900" dirty="0" smtClean="0"/>
            <a:t>Junior Business Manager</a:t>
          </a:r>
          <a:endParaRPr lang="en-US" sz="900" dirty="0"/>
        </a:p>
      </dgm:t>
    </dgm:pt>
    <dgm:pt modelId="{06AB7B50-1F02-4322-9F43-ED0565EF775B}" type="parTrans" cxnId="{02642A07-C706-4592-AA39-FCEF936A5E56}">
      <dgm:prSet/>
      <dgm:spPr/>
      <dgm:t>
        <a:bodyPr/>
        <a:lstStyle/>
        <a:p>
          <a:endParaRPr lang="en-US"/>
        </a:p>
      </dgm:t>
    </dgm:pt>
    <dgm:pt modelId="{0FD9C0B4-6036-44E7-A8C3-9C512E2107A3}" type="sibTrans" cxnId="{02642A07-C706-4592-AA39-FCEF936A5E56}">
      <dgm:prSet/>
      <dgm:spPr/>
      <dgm:t>
        <a:bodyPr/>
        <a:lstStyle/>
        <a:p>
          <a:endParaRPr lang="en-US"/>
        </a:p>
      </dgm:t>
    </dgm:pt>
    <dgm:pt modelId="{CEA05118-2656-4742-AB98-420BB41FFD60}">
      <dgm:prSet phldrT="[Text]" custT="1"/>
      <dgm:spPr/>
      <dgm:t>
        <a:bodyPr/>
        <a:lstStyle/>
        <a:p>
          <a:r>
            <a:rPr lang="en-US" sz="900" dirty="0" smtClean="0"/>
            <a:t>Dean of </a:t>
          </a:r>
        </a:p>
        <a:p>
          <a:r>
            <a:rPr lang="en-US" sz="900" dirty="0" smtClean="0"/>
            <a:t>Students</a:t>
          </a:r>
          <a:endParaRPr lang="en-US" sz="900" dirty="0"/>
        </a:p>
      </dgm:t>
    </dgm:pt>
    <dgm:pt modelId="{A7B60D25-73CE-4116-B9FE-CC625D76BAAB}" type="parTrans" cxnId="{E08C2B0F-328F-4D68-9564-009FA078441B}">
      <dgm:prSet/>
      <dgm:spPr/>
      <dgm:t>
        <a:bodyPr/>
        <a:lstStyle/>
        <a:p>
          <a:endParaRPr lang="en-US"/>
        </a:p>
      </dgm:t>
    </dgm:pt>
    <dgm:pt modelId="{CB518D68-0034-4C00-A58F-7351E58C33C5}" type="sibTrans" cxnId="{E08C2B0F-328F-4D68-9564-009FA078441B}">
      <dgm:prSet/>
      <dgm:spPr/>
      <dgm:t>
        <a:bodyPr/>
        <a:lstStyle/>
        <a:p>
          <a:endParaRPr lang="en-US"/>
        </a:p>
      </dgm:t>
    </dgm:pt>
    <dgm:pt modelId="{A0336AA5-E635-4616-BEBF-E22A67B6C471}">
      <dgm:prSet phldrT="[Text]" custT="1"/>
      <dgm:spPr/>
      <dgm:t>
        <a:bodyPr/>
        <a:lstStyle/>
        <a:p>
          <a:r>
            <a:rPr lang="en-US" sz="800" dirty="0" smtClean="0"/>
            <a:t>Learning </a:t>
          </a:r>
        </a:p>
        <a:p>
          <a:r>
            <a:rPr lang="en-US" sz="800" dirty="0" smtClean="0"/>
            <a:t>Specialists</a:t>
          </a:r>
          <a:endParaRPr lang="en-US" sz="800" dirty="0"/>
        </a:p>
      </dgm:t>
    </dgm:pt>
    <dgm:pt modelId="{0830FD26-CEF2-45E2-9D97-DDD9510E0C57}" type="parTrans" cxnId="{029AF19A-ECBB-484D-A1BB-7C8A7ED73159}">
      <dgm:prSet/>
      <dgm:spPr/>
      <dgm:t>
        <a:bodyPr/>
        <a:lstStyle/>
        <a:p>
          <a:endParaRPr lang="en-US"/>
        </a:p>
      </dgm:t>
    </dgm:pt>
    <dgm:pt modelId="{AF67341B-BA9A-4631-8C89-387E8AADD669}" type="sibTrans" cxnId="{029AF19A-ECBB-484D-A1BB-7C8A7ED73159}">
      <dgm:prSet/>
      <dgm:spPr/>
      <dgm:t>
        <a:bodyPr/>
        <a:lstStyle/>
        <a:p>
          <a:endParaRPr lang="en-US"/>
        </a:p>
      </dgm:t>
    </dgm:pt>
    <dgm:pt modelId="{EE1C95D4-5A76-41EB-BF02-746737848884}">
      <dgm:prSet phldrT="[Text]" custT="1"/>
      <dgm:spPr/>
      <dgm:t>
        <a:bodyPr/>
        <a:lstStyle/>
        <a:p>
          <a:r>
            <a:rPr lang="en-US" sz="900" dirty="0" smtClean="0"/>
            <a:t>Community &amp; </a:t>
          </a:r>
        </a:p>
        <a:p>
          <a:r>
            <a:rPr lang="en-US" sz="900" dirty="0" smtClean="0"/>
            <a:t>Family </a:t>
          </a:r>
        </a:p>
        <a:p>
          <a:r>
            <a:rPr lang="en-US" sz="900" dirty="0" smtClean="0"/>
            <a:t>Engagement Coordinator</a:t>
          </a:r>
          <a:endParaRPr lang="en-US" sz="900" dirty="0"/>
        </a:p>
      </dgm:t>
    </dgm:pt>
    <dgm:pt modelId="{B26A2BAA-3036-445F-BC04-86CEA538FC38}" type="parTrans" cxnId="{AB8CFAA5-52DD-4A65-AD79-78D65C0AE2F7}">
      <dgm:prSet/>
      <dgm:spPr/>
      <dgm:t>
        <a:bodyPr/>
        <a:lstStyle/>
        <a:p>
          <a:endParaRPr lang="en-US"/>
        </a:p>
      </dgm:t>
    </dgm:pt>
    <dgm:pt modelId="{35AB0DD5-82AF-4197-9F1C-BD0E61CC14D0}" type="sibTrans" cxnId="{AB8CFAA5-52DD-4A65-AD79-78D65C0AE2F7}">
      <dgm:prSet/>
      <dgm:spPr/>
      <dgm:t>
        <a:bodyPr/>
        <a:lstStyle/>
        <a:p>
          <a:endParaRPr lang="en-US"/>
        </a:p>
      </dgm:t>
    </dgm:pt>
    <dgm:pt modelId="{58F473CD-7EE9-46F0-AB89-8FAF390C4BE1}">
      <dgm:prSet phldrT="[Text]" custT="1"/>
      <dgm:spPr/>
      <dgm:t>
        <a:bodyPr/>
        <a:lstStyle/>
        <a:p>
          <a:r>
            <a:rPr lang="en-US" sz="900" dirty="0" smtClean="0"/>
            <a:t>ES Co-School Leaders</a:t>
          </a:r>
          <a:endParaRPr lang="en-US" sz="900" dirty="0"/>
        </a:p>
      </dgm:t>
    </dgm:pt>
    <dgm:pt modelId="{7929CF63-F3DA-4308-9C03-8D6EDE4CE078}" type="parTrans" cxnId="{8343EDF7-D3BB-445B-A69A-57427C3619AA}">
      <dgm:prSet/>
      <dgm:spPr/>
      <dgm:t>
        <a:bodyPr/>
        <a:lstStyle/>
        <a:p>
          <a:endParaRPr lang="en-US"/>
        </a:p>
      </dgm:t>
    </dgm:pt>
    <dgm:pt modelId="{41D0F298-6EB8-491A-94AD-3BA3A13FBD93}" type="sibTrans" cxnId="{8343EDF7-D3BB-445B-A69A-57427C3619AA}">
      <dgm:prSet/>
      <dgm:spPr/>
      <dgm:t>
        <a:bodyPr/>
        <a:lstStyle/>
        <a:p>
          <a:endParaRPr lang="en-US"/>
        </a:p>
      </dgm:t>
    </dgm:pt>
    <dgm:pt modelId="{28D6B192-B50D-44C6-9CCE-93417071E2F0}">
      <dgm:prSet phldrT="[Text]" custT="1"/>
      <dgm:spPr/>
      <dgm:t>
        <a:bodyPr/>
        <a:lstStyle/>
        <a:p>
          <a:r>
            <a:rPr lang="en-US" sz="800" dirty="0" smtClean="0"/>
            <a:t>MS </a:t>
          </a:r>
          <a:endParaRPr lang="en-US" sz="800" dirty="0" smtClean="0"/>
        </a:p>
        <a:p>
          <a:r>
            <a:rPr lang="en-US" sz="800" dirty="0" smtClean="0"/>
            <a:t>School </a:t>
          </a:r>
        </a:p>
        <a:p>
          <a:r>
            <a:rPr lang="en-US" sz="800" dirty="0" smtClean="0"/>
            <a:t>Leader</a:t>
          </a:r>
          <a:endParaRPr lang="en-US" sz="800" dirty="0"/>
        </a:p>
      </dgm:t>
    </dgm:pt>
    <dgm:pt modelId="{BA3FED46-F411-4E54-B128-F325F94A2DB3}" type="parTrans" cxnId="{C2B41C6A-8B71-4914-8F99-9F81FC7E3569}">
      <dgm:prSet/>
      <dgm:spPr/>
      <dgm:t>
        <a:bodyPr/>
        <a:lstStyle/>
        <a:p>
          <a:endParaRPr lang="en-US"/>
        </a:p>
      </dgm:t>
    </dgm:pt>
    <dgm:pt modelId="{5953B6D0-C532-4E32-B607-A652D88B7175}" type="sibTrans" cxnId="{C2B41C6A-8B71-4914-8F99-9F81FC7E3569}">
      <dgm:prSet/>
      <dgm:spPr/>
      <dgm:t>
        <a:bodyPr/>
        <a:lstStyle/>
        <a:p>
          <a:endParaRPr lang="en-US"/>
        </a:p>
      </dgm:t>
    </dgm:pt>
    <dgm:pt modelId="{649D3C98-3B7C-44D7-AFC7-5F162511773E}">
      <dgm:prSet phldrT="[Text]" custT="1"/>
      <dgm:spPr/>
      <dgm:t>
        <a:bodyPr/>
        <a:lstStyle/>
        <a:p>
          <a:r>
            <a:rPr lang="en-US" sz="800" dirty="0" smtClean="0"/>
            <a:t>Literacy </a:t>
          </a:r>
          <a:endParaRPr lang="en-US" sz="800" dirty="0" smtClean="0"/>
        </a:p>
        <a:p>
          <a:r>
            <a:rPr lang="en-US" sz="800" dirty="0" smtClean="0"/>
            <a:t>Coordinators</a:t>
          </a:r>
          <a:endParaRPr lang="en-US" sz="800" dirty="0"/>
        </a:p>
      </dgm:t>
    </dgm:pt>
    <dgm:pt modelId="{6A97A9A9-AB35-4E30-832A-C842595461D6}" type="parTrans" cxnId="{503EBF4B-1A4C-4771-8C9B-9EDFC61366E6}">
      <dgm:prSet/>
      <dgm:spPr/>
      <dgm:t>
        <a:bodyPr/>
        <a:lstStyle/>
        <a:p>
          <a:endParaRPr lang="en-US"/>
        </a:p>
      </dgm:t>
    </dgm:pt>
    <dgm:pt modelId="{C83F92FC-FD2C-4F40-A129-EBA361AAEDAE}" type="sibTrans" cxnId="{503EBF4B-1A4C-4771-8C9B-9EDFC61366E6}">
      <dgm:prSet/>
      <dgm:spPr/>
      <dgm:t>
        <a:bodyPr/>
        <a:lstStyle/>
        <a:p>
          <a:endParaRPr lang="en-US"/>
        </a:p>
      </dgm:t>
    </dgm:pt>
    <dgm:pt modelId="{E62FFA6D-8A73-438B-9492-A6CF9062FDB0}">
      <dgm:prSet phldrT="[Text]" custT="1"/>
      <dgm:spPr/>
      <dgm:t>
        <a:bodyPr/>
        <a:lstStyle/>
        <a:p>
          <a:r>
            <a:rPr lang="en-US" sz="800" dirty="0" smtClean="0"/>
            <a:t>Math </a:t>
          </a:r>
        </a:p>
        <a:p>
          <a:r>
            <a:rPr lang="en-US" sz="800" dirty="0" smtClean="0"/>
            <a:t>Coordinators</a:t>
          </a:r>
          <a:endParaRPr lang="en-US" sz="800" dirty="0"/>
        </a:p>
      </dgm:t>
    </dgm:pt>
    <dgm:pt modelId="{608D88A2-D59F-4290-87BA-B9573E79B165}" type="parTrans" cxnId="{002879AB-C5AC-45AD-9B2F-08488D04F5CB}">
      <dgm:prSet/>
      <dgm:spPr/>
      <dgm:t>
        <a:bodyPr/>
        <a:lstStyle/>
        <a:p>
          <a:endParaRPr lang="en-US"/>
        </a:p>
      </dgm:t>
    </dgm:pt>
    <dgm:pt modelId="{DCE5E0BD-D891-4B71-AFC3-23BD1C983F06}" type="sibTrans" cxnId="{002879AB-C5AC-45AD-9B2F-08488D04F5CB}">
      <dgm:prSet/>
      <dgm:spPr/>
      <dgm:t>
        <a:bodyPr/>
        <a:lstStyle/>
        <a:p>
          <a:endParaRPr lang="en-US"/>
        </a:p>
      </dgm:t>
    </dgm:pt>
    <dgm:pt modelId="{1B03F358-F10B-4AB1-BBF8-09B26658761C}">
      <dgm:prSet phldrT="[Text]" custT="1"/>
      <dgm:spPr/>
      <dgm:t>
        <a:bodyPr/>
        <a:lstStyle/>
        <a:p>
          <a:r>
            <a:rPr lang="en-US" sz="800" dirty="0" smtClean="0"/>
            <a:t>ED Time </a:t>
          </a:r>
          <a:endParaRPr lang="en-US" sz="800" dirty="0" smtClean="0"/>
        </a:p>
        <a:p>
          <a:r>
            <a:rPr lang="en-US" sz="800" dirty="0" smtClean="0"/>
            <a:t>Coordinators</a:t>
          </a:r>
          <a:endParaRPr lang="en-US" sz="800" dirty="0"/>
        </a:p>
      </dgm:t>
    </dgm:pt>
    <dgm:pt modelId="{FCB46CD9-0072-4350-9763-4C60D252CD0B}" type="parTrans" cxnId="{F6A324FD-DE3C-4972-BD1A-A2B873EEC867}">
      <dgm:prSet/>
      <dgm:spPr/>
      <dgm:t>
        <a:bodyPr/>
        <a:lstStyle/>
        <a:p>
          <a:endParaRPr lang="en-US"/>
        </a:p>
      </dgm:t>
    </dgm:pt>
    <dgm:pt modelId="{113DB265-3273-477C-9BBE-F480224EAB1D}" type="sibTrans" cxnId="{F6A324FD-DE3C-4972-BD1A-A2B873EEC867}">
      <dgm:prSet/>
      <dgm:spPr/>
      <dgm:t>
        <a:bodyPr/>
        <a:lstStyle/>
        <a:p>
          <a:endParaRPr lang="en-US"/>
        </a:p>
      </dgm:t>
    </dgm:pt>
    <dgm:pt modelId="{132D8B18-8B60-434E-A4B4-7899F2D3B47A}">
      <dgm:prSet phldrT="[Text]" custT="1"/>
      <dgm:spPr/>
      <dgm:t>
        <a:bodyPr/>
        <a:lstStyle/>
        <a:p>
          <a:r>
            <a:rPr lang="en-US" sz="800" dirty="0" smtClean="0"/>
            <a:t>Assessment Coordinators</a:t>
          </a:r>
          <a:endParaRPr lang="en-US" sz="800" dirty="0"/>
        </a:p>
      </dgm:t>
    </dgm:pt>
    <dgm:pt modelId="{DFB1A61D-6325-47C7-AFD2-693BF6FB2905}" type="parTrans" cxnId="{6A4F9A2B-5021-461F-863D-8793F369A388}">
      <dgm:prSet/>
      <dgm:spPr/>
      <dgm:t>
        <a:bodyPr/>
        <a:lstStyle/>
        <a:p>
          <a:endParaRPr lang="en-US"/>
        </a:p>
      </dgm:t>
    </dgm:pt>
    <dgm:pt modelId="{971CE97B-CEBD-4B00-AA19-B6D1907E4964}" type="sibTrans" cxnId="{6A4F9A2B-5021-461F-863D-8793F369A388}">
      <dgm:prSet/>
      <dgm:spPr/>
      <dgm:t>
        <a:bodyPr/>
        <a:lstStyle/>
        <a:p>
          <a:endParaRPr lang="en-US"/>
        </a:p>
      </dgm:t>
    </dgm:pt>
    <dgm:pt modelId="{F1246A1F-2D82-4E0F-87D9-F950C6947481}">
      <dgm:prSet phldrT="[Text]" custT="1"/>
      <dgm:spPr/>
      <dgm:t>
        <a:bodyPr/>
        <a:lstStyle/>
        <a:p>
          <a:r>
            <a:rPr lang="en-US" sz="800" dirty="0" smtClean="0"/>
            <a:t>Specials Teachers  </a:t>
          </a:r>
          <a:endParaRPr lang="en-US" sz="800" dirty="0" smtClean="0"/>
        </a:p>
        <a:p>
          <a:r>
            <a:rPr lang="en-US" sz="800" dirty="0" smtClean="0"/>
            <a:t>(Science, Art</a:t>
          </a:r>
          <a:r>
            <a:rPr lang="en-US" sz="800" dirty="0" smtClean="0"/>
            <a:t>, Gym, </a:t>
          </a:r>
          <a:endParaRPr lang="en-US" sz="800" dirty="0" smtClean="0"/>
        </a:p>
        <a:p>
          <a:r>
            <a:rPr lang="en-US" sz="800" dirty="0" smtClean="0"/>
            <a:t>Language </a:t>
          </a:r>
          <a:r>
            <a:rPr lang="en-US" sz="800" dirty="0" smtClean="0"/>
            <a:t>&amp; Music</a:t>
          </a:r>
          <a:r>
            <a:rPr lang="en-US" sz="700" dirty="0" smtClean="0"/>
            <a:t>)</a:t>
          </a:r>
          <a:endParaRPr lang="en-US" sz="700" dirty="0"/>
        </a:p>
      </dgm:t>
    </dgm:pt>
    <dgm:pt modelId="{14D1F19A-4508-4B18-ADB6-871F28F054FB}" type="parTrans" cxnId="{4273FE67-BBF9-4AC4-B263-84E675C0E853}">
      <dgm:prSet/>
      <dgm:spPr/>
      <dgm:t>
        <a:bodyPr/>
        <a:lstStyle/>
        <a:p>
          <a:endParaRPr lang="en-US"/>
        </a:p>
      </dgm:t>
    </dgm:pt>
    <dgm:pt modelId="{CDE105E8-93F4-4629-BC12-0F0FECAF018D}" type="sibTrans" cxnId="{4273FE67-BBF9-4AC4-B263-84E675C0E853}">
      <dgm:prSet/>
      <dgm:spPr/>
      <dgm:t>
        <a:bodyPr/>
        <a:lstStyle/>
        <a:p>
          <a:endParaRPr lang="en-US"/>
        </a:p>
      </dgm:t>
    </dgm:pt>
    <dgm:pt modelId="{9F688693-1457-4136-BC2D-EC42CCAD54C4}">
      <dgm:prSet phldrT="[Text]" custT="1"/>
      <dgm:spPr/>
      <dgm:t>
        <a:bodyPr/>
        <a:lstStyle/>
        <a:p>
          <a:r>
            <a:rPr lang="en-US" sz="800" dirty="0" smtClean="0"/>
            <a:t>Classroom Teachers</a:t>
          </a:r>
          <a:endParaRPr lang="en-US" sz="800" dirty="0"/>
        </a:p>
      </dgm:t>
    </dgm:pt>
    <dgm:pt modelId="{8F24096F-DED1-4287-A429-1821F2A3DE88}" type="parTrans" cxnId="{15553701-7961-4BC2-9F1C-9F45E3FEE0A2}">
      <dgm:prSet/>
      <dgm:spPr/>
      <dgm:t>
        <a:bodyPr/>
        <a:lstStyle/>
        <a:p>
          <a:endParaRPr lang="en-US"/>
        </a:p>
      </dgm:t>
    </dgm:pt>
    <dgm:pt modelId="{CCFD833E-64F9-4B74-B01F-6104E8C7AF56}" type="sibTrans" cxnId="{15553701-7961-4BC2-9F1C-9F45E3FEE0A2}">
      <dgm:prSet/>
      <dgm:spPr/>
      <dgm:t>
        <a:bodyPr/>
        <a:lstStyle/>
        <a:p>
          <a:endParaRPr lang="en-US"/>
        </a:p>
      </dgm:t>
    </dgm:pt>
    <dgm:pt modelId="{09763B8E-AC38-4B11-9F1F-5813CE63B473}">
      <dgm:prSet phldrT="[Text]" custT="1"/>
      <dgm:spPr/>
      <dgm:t>
        <a:bodyPr/>
        <a:lstStyle/>
        <a:p>
          <a:r>
            <a:rPr lang="en-US" sz="800" dirty="0" smtClean="0"/>
            <a:t>Associate Teachers</a:t>
          </a:r>
          <a:endParaRPr lang="en-US" sz="800" dirty="0"/>
        </a:p>
      </dgm:t>
    </dgm:pt>
    <dgm:pt modelId="{1FD10D88-883B-4849-AC62-56252E19673F}" type="parTrans" cxnId="{38E1BC25-7C1A-4D0B-9AAE-2404D94356A3}">
      <dgm:prSet/>
      <dgm:spPr/>
      <dgm:t>
        <a:bodyPr/>
        <a:lstStyle/>
        <a:p>
          <a:endParaRPr lang="en-US"/>
        </a:p>
      </dgm:t>
    </dgm:pt>
    <dgm:pt modelId="{169C4260-65F6-490D-9AB0-8974CE256844}" type="sibTrans" cxnId="{38E1BC25-7C1A-4D0B-9AAE-2404D94356A3}">
      <dgm:prSet/>
      <dgm:spPr/>
      <dgm:t>
        <a:bodyPr/>
        <a:lstStyle/>
        <a:p>
          <a:endParaRPr lang="en-US"/>
        </a:p>
      </dgm:t>
    </dgm:pt>
    <dgm:pt modelId="{EF52CBC8-D31F-4DBC-AAC9-20CAB0ABE1E2}">
      <dgm:prSet phldrT="[Text]" custT="1"/>
      <dgm:spPr/>
      <dgm:t>
        <a:bodyPr/>
        <a:lstStyle/>
        <a:p>
          <a:r>
            <a:rPr lang="en-US" sz="800" dirty="0" smtClean="0"/>
            <a:t>Classroom Teachers</a:t>
          </a:r>
          <a:endParaRPr lang="en-US" sz="800" dirty="0"/>
        </a:p>
      </dgm:t>
    </dgm:pt>
    <dgm:pt modelId="{B4956A1B-729C-43C6-812E-1A29ABCF433C}" type="parTrans" cxnId="{16FF07F0-4611-4D04-861B-7DB0CEFB8DBF}">
      <dgm:prSet/>
      <dgm:spPr/>
      <dgm:t>
        <a:bodyPr/>
        <a:lstStyle/>
        <a:p>
          <a:endParaRPr lang="en-US"/>
        </a:p>
      </dgm:t>
    </dgm:pt>
    <dgm:pt modelId="{F5645E58-1A04-434E-9D53-407355446DB6}" type="sibTrans" cxnId="{16FF07F0-4611-4D04-861B-7DB0CEFB8DBF}">
      <dgm:prSet/>
      <dgm:spPr/>
      <dgm:t>
        <a:bodyPr/>
        <a:lstStyle/>
        <a:p>
          <a:endParaRPr lang="en-US"/>
        </a:p>
      </dgm:t>
    </dgm:pt>
    <dgm:pt modelId="{19EB5658-15FF-4D83-8147-181FE62A9FD2}">
      <dgm:prSet phldrT="[Text]" custT="1"/>
      <dgm:spPr/>
      <dgm:t>
        <a:bodyPr/>
        <a:lstStyle/>
        <a:p>
          <a:r>
            <a:rPr lang="en-US" sz="700" dirty="0" smtClean="0"/>
            <a:t>MS Assistant School Leader</a:t>
          </a:r>
          <a:endParaRPr lang="en-US" sz="700" dirty="0"/>
        </a:p>
      </dgm:t>
    </dgm:pt>
    <dgm:pt modelId="{FDE446C2-841E-400A-91BD-94504BECC2DF}" type="parTrans" cxnId="{897E9B64-ED8B-4ACE-BC9F-A83A70F5B56F}">
      <dgm:prSet/>
      <dgm:spPr/>
      <dgm:t>
        <a:bodyPr/>
        <a:lstStyle/>
        <a:p>
          <a:endParaRPr lang="en-US"/>
        </a:p>
      </dgm:t>
    </dgm:pt>
    <dgm:pt modelId="{0E0714F6-5745-4424-8EFA-CA9128CA6128}" type="sibTrans" cxnId="{897E9B64-ED8B-4ACE-BC9F-A83A70F5B56F}">
      <dgm:prSet/>
      <dgm:spPr/>
      <dgm:t>
        <a:bodyPr/>
        <a:lstStyle/>
        <a:p>
          <a:endParaRPr lang="en-US"/>
        </a:p>
      </dgm:t>
    </dgm:pt>
    <dgm:pt modelId="{2B2FB9AF-A690-4926-8362-2E97B976EC54}">
      <dgm:prSet phldrT="[Text]" custT="1"/>
      <dgm:spPr/>
      <dgm:t>
        <a:bodyPr/>
        <a:lstStyle/>
        <a:p>
          <a:r>
            <a:rPr lang="en-US" sz="800" dirty="0" smtClean="0"/>
            <a:t>Specials Teachers  </a:t>
          </a:r>
        </a:p>
        <a:p>
          <a:r>
            <a:rPr lang="en-US" sz="800" dirty="0" smtClean="0"/>
            <a:t>(Science, Art, Gym, </a:t>
          </a:r>
        </a:p>
        <a:p>
          <a:r>
            <a:rPr lang="en-US" sz="800" dirty="0" smtClean="0"/>
            <a:t>Language &amp; Music)</a:t>
          </a:r>
          <a:endParaRPr lang="en-US" sz="700" dirty="0"/>
        </a:p>
      </dgm:t>
    </dgm:pt>
    <dgm:pt modelId="{B28917F2-49AC-4DFE-B3CC-899FD5C9FEB0}" type="parTrans" cxnId="{3C0770D0-CFB0-412A-9A1F-6D89353CB644}">
      <dgm:prSet/>
      <dgm:spPr/>
      <dgm:t>
        <a:bodyPr/>
        <a:lstStyle/>
        <a:p>
          <a:endParaRPr lang="en-US"/>
        </a:p>
      </dgm:t>
    </dgm:pt>
    <dgm:pt modelId="{8140DDBA-57AE-441E-88EC-8B3083329F38}" type="sibTrans" cxnId="{3C0770D0-CFB0-412A-9A1F-6D89353CB644}">
      <dgm:prSet/>
      <dgm:spPr/>
      <dgm:t>
        <a:bodyPr/>
        <a:lstStyle/>
        <a:p>
          <a:endParaRPr lang="en-US"/>
        </a:p>
      </dgm:t>
    </dgm:pt>
    <dgm:pt modelId="{36E34783-8D73-43EE-9453-7394BAB81991}">
      <dgm:prSet phldrT="[Text]" custT="1"/>
      <dgm:spPr/>
      <dgm:t>
        <a:bodyPr/>
        <a:lstStyle/>
        <a:p>
          <a:r>
            <a:rPr lang="en-US" sz="800" dirty="0" smtClean="0"/>
            <a:t>IEP Coordinator</a:t>
          </a:r>
          <a:endParaRPr lang="en-US" sz="800" dirty="0"/>
        </a:p>
      </dgm:t>
    </dgm:pt>
    <dgm:pt modelId="{7865BB66-2A88-426E-8367-E2829B3CCDC7}" type="parTrans" cxnId="{B19290BB-DDC6-4826-A606-AC8CB538EFE6}">
      <dgm:prSet/>
      <dgm:spPr/>
      <dgm:t>
        <a:bodyPr/>
        <a:lstStyle/>
        <a:p>
          <a:endParaRPr lang="en-US"/>
        </a:p>
      </dgm:t>
    </dgm:pt>
    <dgm:pt modelId="{8101D879-9C4E-4CC6-B1FC-B51008B03092}" type="sibTrans" cxnId="{B19290BB-DDC6-4826-A606-AC8CB538EFE6}">
      <dgm:prSet/>
      <dgm:spPr/>
      <dgm:t>
        <a:bodyPr/>
        <a:lstStyle/>
        <a:p>
          <a:endParaRPr lang="en-US"/>
        </a:p>
      </dgm:t>
    </dgm:pt>
    <dgm:pt modelId="{051BC4E8-5716-4762-935D-5A6F33456867}">
      <dgm:prSet phldrT="[Text]" custT="1"/>
      <dgm:spPr/>
      <dgm:t>
        <a:bodyPr/>
        <a:lstStyle/>
        <a:p>
          <a:r>
            <a:rPr lang="en-US" sz="800" dirty="0" smtClean="0"/>
            <a:t>Learning Specialists</a:t>
          </a:r>
          <a:endParaRPr lang="en-US" sz="800" dirty="0"/>
        </a:p>
      </dgm:t>
    </dgm:pt>
    <dgm:pt modelId="{607A9268-51C6-4506-8728-86058796C0D7}" type="parTrans" cxnId="{14DDFA77-EFDA-4C60-A1B3-29A79E946617}">
      <dgm:prSet/>
      <dgm:spPr/>
      <dgm:t>
        <a:bodyPr/>
        <a:lstStyle/>
        <a:p>
          <a:endParaRPr lang="en-US"/>
        </a:p>
      </dgm:t>
    </dgm:pt>
    <dgm:pt modelId="{575F1BCA-C670-4E73-9932-D16DE6036E67}" type="sibTrans" cxnId="{14DDFA77-EFDA-4C60-A1B3-29A79E946617}">
      <dgm:prSet/>
      <dgm:spPr/>
      <dgm:t>
        <a:bodyPr/>
        <a:lstStyle/>
        <a:p>
          <a:endParaRPr lang="en-US"/>
        </a:p>
      </dgm:t>
    </dgm:pt>
    <dgm:pt modelId="{1E03EBC6-5222-4D0B-A45A-8339A75E7D9B}">
      <dgm:prSet phldrT="[Text]" custT="1"/>
      <dgm:spPr/>
      <dgm:t>
        <a:bodyPr/>
        <a:lstStyle/>
        <a:p>
          <a:r>
            <a:rPr lang="en-US" sz="800" dirty="0" smtClean="0"/>
            <a:t>ELL </a:t>
          </a:r>
          <a:endParaRPr lang="en-US" sz="800" dirty="0" smtClean="0"/>
        </a:p>
        <a:p>
          <a:r>
            <a:rPr lang="en-US" sz="800" dirty="0" smtClean="0"/>
            <a:t>Teacher</a:t>
          </a:r>
          <a:endParaRPr lang="en-US" sz="800" dirty="0"/>
        </a:p>
      </dgm:t>
    </dgm:pt>
    <dgm:pt modelId="{3D472086-8F9D-4113-BE77-25186383A2E1}" type="parTrans" cxnId="{5785A44A-3AF0-4F6B-BD97-C8F8A01BAF9A}">
      <dgm:prSet/>
      <dgm:spPr/>
      <dgm:t>
        <a:bodyPr/>
        <a:lstStyle/>
        <a:p>
          <a:endParaRPr lang="en-US"/>
        </a:p>
      </dgm:t>
    </dgm:pt>
    <dgm:pt modelId="{B150A4E3-CD38-4A4A-90E2-47EFE14A9F5E}" type="sibTrans" cxnId="{5785A44A-3AF0-4F6B-BD97-C8F8A01BAF9A}">
      <dgm:prSet/>
      <dgm:spPr/>
      <dgm:t>
        <a:bodyPr/>
        <a:lstStyle/>
        <a:p>
          <a:endParaRPr lang="en-US"/>
        </a:p>
      </dgm:t>
    </dgm:pt>
    <dgm:pt modelId="{50D9985B-6D88-4B62-8558-D095725E3BEE}">
      <dgm:prSet phldrT="[Text]" custT="1"/>
      <dgm:spPr/>
      <dgm:t>
        <a:bodyPr/>
        <a:lstStyle/>
        <a:p>
          <a:r>
            <a:rPr lang="en-US" sz="900" dirty="0" smtClean="0"/>
            <a:t>Admin. Personnel Manager</a:t>
          </a:r>
          <a:endParaRPr lang="en-US" sz="900" dirty="0"/>
        </a:p>
      </dgm:t>
    </dgm:pt>
    <dgm:pt modelId="{C5864154-5B35-4828-86BF-866EF98A4B2A}" type="parTrans" cxnId="{E4F7984B-F257-441D-9FA6-BBBD99BEBCD0}">
      <dgm:prSet/>
      <dgm:spPr/>
      <dgm:t>
        <a:bodyPr/>
        <a:lstStyle/>
        <a:p>
          <a:endParaRPr lang="en-US"/>
        </a:p>
      </dgm:t>
    </dgm:pt>
    <dgm:pt modelId="{1C607CE8-9208-47D6-B79E-A0D57E63E5C9}" type="sibTrans" cxnId="{E4F7984B-F257-441D-9FA6-BBBD99BEBCD0}">
      <dgm:prSet/>
      <dgm:spPr/>
      <dgm:t>
        <a:bodyPr/>
        <a:lstStyle/>
        <a:p>
          <a:endParaRPr lang="en-US"/>
        </a:p>
      </dgm:t>
    </dgm:pt>
    <dgm:pt modelId="{1A5FA7AC-B8B0-4AF4-AE30-A55399B76BFC}">
      <dgm:prSet phldrT="[Text]" custT="1"/>
      <dgm:spPr/>
      <dgm:t>
        <a:bodyPr/>
        <a:lstStyle/>
        <a:p>
          <a:r>
            <a:rPr lang="en-US" sz="800" dirty="0" smtClean="0"/>
            <a:t>Math </a:t>
          </a:r>
        </a:p>
        <a:p>
          <a:r>
            <a:rPr lang="en-US" sz="800" dirty="0" smtClean="0"/>
            <a:t>Coordinator</a:t>
          </a:r>
          <a:endParaRPr lang="en-US" sz="800" dirty="0"/>
        </a:p>
      </dgm:t>
    </dgm:pt>
    <dgm:pt modelId="{374FF4E4-84EA-4D97-A29C-0031C0C97C22}" type="parTrans" cxnId="{BB6E601C-61B4-480F-BBCE-5E2514374316}">
      <dgm:prSet/>
      <dgm:spPr/>
      <dgm:t>
        <a:bodyPr/>
        <a:lstStyle/>
        <a:p>
          <a:endParaRPr lang="en-US"/>
        </a:p>
      </dgm:t>
    </dgm:pt>
    <dgm:pt modelId="{3106ADB8-2D10-435E-A475-6FF19AF53CA1}" type="sibTrans" cxnId="{BB6E601C-61B4-480F-BBCE-5E2514374316}">
      <dgm:prSet/>
      <dgm:spPr/>
      <dgm:t>
        <a:bodyPr/>
        <a:lstStyle/>
        <a:p>
          <a:endParaRPr lang="en-US"/>
        </a:p>
      </dgm:t>
    </dgm:pt>
    <dgm:pt modelId="{75384A29-B228-47B8-9CD2-5831E57581CF}">
      <dgm:prSet phldrT="[Text]" custT="1"/>
      <dgm:spPr>
        <a:ln>
          <a:solidFill>
            <a:schemeClr val="accent3"/>
          </a:solidFill>
        </a:ln>
      </dgm:spPr>
      <dgm:t>
        <a:bodyPr/>
        <a:lstStyle/>
        <a:p>
          <a:r>
            <a:rPr lang="en-US" sz="800" dirty="0" smtClean="0"/>
            <a:t> IEP </a:t>
          </a:r>
          <a:endParaRPr lang="en-US" sz="800" dirty="0" smtClean="0"/>
        </a:p>
        <a:p>
          <a:r>
            <a:rPr lang="en-US" sz="800" dirty="0" smtClean="0"/>
            <a:t>Coordinator</a:t>
          </a:r>
          <a:endParaRPr lang="en-US" sz="800" dirty="0"/>
        </a:p>
      </dgm:t>
    </dgm:pt>
    <dgm:pt modelId="{65C29CED-D64E-42B7-A041-3BD1D158358F}" type="parTrans" cxnId="{79F15BEB-F4CE-4CE4-85D1-18C16A27DDEB}">
      <dgm:prSet/>
      <dgm:spPr/>
      <dgm:t>
        <a:bodyPr/>
        <a:lstStyle/>
        <a:p>
          <a:endParaRPr lang="en-US"/>
        </a:p>
      </dgm:t>
    </dgm:pt>
    <dgm:pt modelId="{2B48830B-E907-4370-8ECC-5A49DE944CA6}" type="sibTrans" cxnId="{79F15BEB-F4CE-4CE4-85D1-18C16A27DDEB}">
      <dgm:prSet/>
      <dgm:spPr/>
      <dgm:t>
        <a:bodyPr/>
        <a:lstStyle/>
        <a:p>
          <a:endParaRPr lang="en-US"/>
        </a:p>
      </dgm:t>
    </dgm:pt>
    <dgm:pt modelId="{80B1A246-04D0-4A49-BBA5-66E5FC342514}">
      <dgm:prSet phldrT="[Text]" custT="1"/>
      <dgm:spPr/>
      <dgm:t>
        <a:bodyPr/>
        <a:lstStyle/>
        <a:p>
          <a:r>
            <a:rPr lang="en-US" sz="800" dirty="0" smtClean="0"/>
            <a:t>Executive Assistant</a:t>
          </a:r>
          <a:endParaRPr lang="en-US" sz="800" dirty="0"/>
        </a:p>
      </dgm:t>
    </dgm:pt>
    <dgm:pt modelId="{DB0A4687-B7D8-4BFC-B1A1-8A31506BF5E8}" type="parTrans" cxnId="{65FC940B-21F8-42B8-B60F-1994DF491181}">
      <dgm:prSet/>
      <dgm:spPr/>
      <dgm:t>
        <a:bodyPr/>
        <a:lstStyle/>
        <a:p>
          <a:endParaRPr lang="en-US"/>
        </a:p>
      </dgm:t>
    </dgm:pt>
    <dgm:pt modelId="{B3EBFA5E-EF2E-4DF2-A2BB-01C97F954429}" type="sibTrans" cxnId="{65FC940B-21F8-42B8-B60F-1994DF491181}">
      <dgm:prSet/>
      <dgm:spPr/>
      <dgm:t>
        <a:bodyPr/>
        <a:lstStyle/>
        <a:p>
          <a:endParaRPr lang="en-US"/>
        </a:p>
      </dgm:t>
    </dgm:pt>
    <dgm:pt modelId="{1E884880-755C-4975-8ACD-12EAE4603A66}">
      <dgm:prSet phldrT="[Text]" custT="1"/>
      <dgm:spPr/>
      <dgm:t>
        <a:bodyPr/>
        <a:lstStyle/>
        <a:p>
          <a:pPr algn="ctr"/>
          <a:r>
            <a:rPr lang="en-US" sz="900" dirty="0" smtClean="0"/>
            <a:t>Facilities &amp; Security </a:t>
          </a:r>
          <a:r>
            <a:rPr lang="en-US" sz="900" dirty="0" smtClean="0"/>
            <a:t>Manager</a:t>
          </a:r>
          <a:endParaRPr lang="en-US" sz="900" dirty="0"/>
        </a:p>
      </dgm:t>
    </dgm:pt>
    <dgm:pt modelId="{79108741-C312-480F-8B72-51480D4D40E5}" type="parTrans" cxnId="{B2110A74-7E9B-49DE-8759-3A5344A8FE3C}">
      <dgm:prSet/>
      <dgm:spPr/>
      <dgm:t>
        <a:bodyPr/>
        <a:lstStyle/>
        <a:p>
          <a:endParaRPr lang="en-US"/>
        </a:p>
      </dgm:t>
    </dgm:pt>
    <dgm:pt modelId="{0984C91F-AE18-4741-87D0-A535E2158F57}" type="sibTrans" cxnId="{B2110A74-7E9B-49DE-8759-3A5344A8FE3C}">
      <dgm:prSet/>
      <dgm:spPr/>
      <dgm:t>
        <a:bodyPr/>
        <a:lstStyle/>
        <a:p>
          <a:endParaRPr lang="en-US"/>
        </a:p>
      </dgm:t>
    </dgm:pt>
    <dgm:pt modelId="{F1B88FFF-E303-433C-91C7-2CF7BAD18851}">
      <dgm:prSet phldrT="[Text]" custT="1"/>
      <dgm:spPr/>
      <dgm:t>
        <a:bodyPr/>
        <a:lstStyle/>
        <a:p>
          <a:pPr algn="ctr"/>
          <a:r>
            <a:rPr lang="en-US" sz="900" dirty="0" smtClean="0"/>
            <a:t>Building &amp; Grounds Custodians</a:t>
          </a:r>
          <a:endParaRPr lang="en-US" sz="900" dirty="0"/>
        </a:p>
      </dgm:t>
    </dgm:pt>
    <dgm:pt modelId="{28D467DF-2819-48BA-82C6-445635520DC8}" type="parTrans" cxnId="{CA813CFA-4B9D-4652-99E4-FF06A9D58707}">
      <dgm:prSet/>
      <dgm:spPr/>
      <dgm:t>
        <a:bodyPr/>
        <a:lstStyle/>
        <a:p>
          <a:endParaRPr lang="en-US"/>
        </a:p>
      </dgm:t>
    </dgm:pt>
    <dgm:pt modelId="{B39A1A25-C842-4390-BB5C-2A89904FFE95}" type="sibTrans" cxnId="{CA813CFA-4B9D-4652-99E4-FF06A9D58707}">
      <dgm:prSet/>
      <dgm:spPr/>
      <dgm:t>
        <a:bodyPr/>
        <a:lstStyle/>
        <a:p>
          <a:endParaRPr lang="en-US"/>
        </a:p>
      </dgm:t>
    </dgm:pt>
    <dgm:pt modelId="{51FD70AF-A4AD-4909-B615-C7C77A416A59}">
      <dgm:prSet phldrT="[Text]" custT="1"/>
      <dgm:spPr/>
      <dgm:t>
        <a:bodyPr/>
        <a:lstStyle/>
        <a:p>
          <a:r>
            <a:rPr lang="en-US" sz="900" dirty="0" smtClean="0"/>
            <a:t>Security Guards</a:t>
          </a:r>
          <a:endParaRPr lang="en-US" sz="900" dirty="0"/>
        </a:p>
      </dgm:t>
    </dgm:pt>
    <dgm:pt modelId="{2E4C65A6-3A47-4D20-A183-9FD47951CFE1}" type="parTrans" cxnId="{49E009EE-D55B-4D2F-9977-921414E8ED1F}">
      <dgm:prSet/>
      <dgm:spPr/>
      <dgm:t>
        <a:bodyPr/>
        <a:lstStyle/>
        <a:p>
          <a:endParaRPr lang="en-US"/>
        </a:p>
      </dgm:t>
    </dgm:pt>
    <dgm:pt modelId="{EB1D0693-BDCF-4A26-A705-E72CD719FE70}" type="sibTrans" cxnId="{49E009EE-D55B-4D2F-9977-921414E8ED1F}">
      <dgm:prSet/>
      <dgm:spPr/>
      <dgm:t>
        <a:bodyPr/>
        <a:lstStyle/>
        <a:p>
          <a:endParaRPr lang="en-US"/>
        </a:p>
      </dgm:t>
    </dgm:pt>
    <dgm:pt modelId="{E6825BE6-3E28-4AAE-B3BB-8271E3474604}">
      <dgm:prSet phldrT="[Text]" custT="1"/>
      <dgm:spPr/>
      <dgm:t>
        <a:bodyPr/>
        <a:lstStyle/>
        <a:p>
          <a:r>
            <a:rPr lang="en-US" sz="800" dirty="0" smtClean="0"/>
            <a:t>Office Assistants</a:t>
          </a:r>
          <a:endParaRPr lang="en-US" sz="900" dirty="0"/>
        </a:p>
      </dgm:t>
    </dgm:pt>
    <dgm:pt modelId="{1D18A163-18DF-4D36-9423-425359FEC044}" type="parTrans" cxnId="{DFED1080-6985-41D5-99D1-4715C9DD4338}">
      <dgm:prSet/>
      <dgm:spPr/>
      <dgm:t>
        <a:bodyPr/>
        <a:lstStyle/>
        <a:p>
          <a:endParaRPr lang="en-US"/>
        </a:p>
      </dgm:t>
    </dgm:pt>
    <dgm:pt modelId="{31DA2E90-EDBB-431C-82C4-341F68AE81F6}" type="sibTrans" cxnId="{DFED1080-6985-41D5-99D1-4715C9DD4338}">
      <dgm:prSet/>
      <dgm:spPr/>
      <dgm:t>
        <a:bodyPr/>
        <a:lstStyle/>
        <a:p>
          <a:endParaRPr lang="en-US"/>
        </a:p>
      </dgm:t>
    </dgm:pt>
    <dgm:pt modelId="{DDD9CCD8-8FAC-4E62-940E-2C88900FBECD}">
      <dgm:prSet phldrT="[Text]" custT="1"/>
      <dgm:spPr/>
      <dgm:t>
        <a:bodyPr/>
        <a:lstStyle/>
        <a:p>
          <a:r>
            <a:rPr lang="en-US" sz="900" dirty="0" smtClean="0"/>
            <a:t>Afterschool Assistant</a:t>
          </a:r>
          <a:endParaRPr lang="en-US" sz="900" dirty="0"/>
        </a:p>
      </dgm:t>
    </dgm:pt>
    <dgm:pt modelId="{0E349086-462C-4593-8885-ECFEE2F5F9F0}" type="parTrans" cxnId="{931E236D-6158-4A92-BAF9-EBC1BA8F05F3}">
      <dgm:prSet/>
      <dgm:spPr/>
      <dgm:t>
        <a:bodyPr/>
        <a:lstStyle/>
        <a:p>
          <a:endParaRPr lang="en-US"/>
        </a:p>
      </dgm:t>
    </dgm:pt>
    <dgm:pt modelId="{3E152FFE-B809-4C71-B7E2-5988B450E892}" type="sibTrans" cxnId="{931E236D-6158-4A92-BAF9-EBC1BA8F05F3}">
      <dgm:prSet/>
      <dgm:spPr/>
      <dgm:t>
        <a:bodyPr/>
        <a:lstStyle/>
        <a:p>
          <a:endParaRPr lang="en-US"/>
        </a:p>
      </dgm:t>
    </dgm:pt>
    <dgm:pt modelId="{BE40CBE5-A5FB-47EA-88A0-48B62F572C82}">
      <dgm:prSet phldrT="[Text]" custT="1"/>
      <dgm:spPr/>
      <dgm:t>
        <a:bodyPr/>
        <a:lstStyle/>
        <a:p>
          <a:r>
            <a:rPr lang="en-US" sz="900" dirty="0" smtClean="0"/>
            <a:t>IT Coordinator</a:t>
          </a:r>
          <a:endParaRPr lang="en-US" sz="900" dirty="0"/>
        </a:p>
      </dgm:t>
    </dgm:pt>
    <dgm:pt modelId="{89D530B3-5452-403D-BBA7-55BFBB05C325}" type="parTrans" cxnId="{97FA63FF-94B2-4A2B-9866-069444FF8209}">
      <dgm:prSet/>
      <dgm:spPr/>
      <dgm:t>
        <a:bodyPr/>
        <a:lstStyle/>
        <a:p>
          <a:endParaRPr lang="en-US"/>
        </a:p>
      </dgm:t>
    </dgm:pt>
    <dgm:pt modelId="{4BE53311-44FB-4671-8D09-96F92CEF1D27}" type="sibTrans" cxnId="{97FA63FF-94B2-4A2B-9866-069444FF8209}">
      <dgm:prSet/>
      <dgm:spPr/>
      <dgm:t>
        <a:bodyPr/>
        <a:lstStyle/>
        <a:p>
          <a:endParaRPr lang="en-US"/>
        </a:p>
      </dgm:t>
    </dgm:pt>
    <dgm:pt modelId="{AB544615-B763-4233-82B6-50C4C76440FD}">
      <dgm:prSet phldrT="[Text]" custT="1"/>
      <dgm:spPr/>
      <dgm:t>
        <a:bodyPr/>
        <a:lstStyle/>
        <a:p>
          <a:pPr algn="ctr"/>
          <a:r>
            <a:rPr lang="en-US" sz="900" dirty="0" smtClean="0"/>
            <a:t>Assistant Facilities Manager</a:t>
          </a:r>
          <a:endParaRPr lang="en-US" sz="900" dirty="0"/>
        </a:p>
      </dgm:t>
    </dgm:pt>
    <dgm:pt modelId="{E4F1659F-49CA-4529-B244-191F0067010D}" type="parTrans" cxnId="{3391E6EA-B6D6-40FE-9F11-2FA3816B0E0E}">
      <dgm:prSet/>
      <dgm:spPr/>
      <dgm:t>
        <a:bodyPr/>
        <a:lstStyle/>
        <a:p>
          <a:endParaRPr lang="en-US"/>
        </a:p>
      </dgm:t>
    </dgm:pt>
    <dgm:pt modelId="{AE881322-511B-48BD-8F04-45ED797332E9}" type="sibTrans" cxnId="{3391E6EA-B6D6-40FE-9F11-2FA3816B0E0E}">
      <dgm:prSet/>
      <dgm:spPr/>
      <dgm:t>
        <a:bodyPr/>
        <a:lstStyle/>
        <a:p>
          <a:endParaRPr lang="en-US"/>
        </a:p>
      </dgm:t>
    </dgm:pt>
    <dgm:pt modelId="{2CBF9CD0-415B-40E8-865E-0B8EF54687EB}">
      <dgm:prSet phldrT="[Text]" custT="1"/>
      <dgm:spPr/>
      <dgm:t>
        <a:bodyPr/>
        <a:lstStyle/>
        <a:p>
          <a:r>
            <a:rPr lang="en-US" sz="900" dirty="0" smtClean="0"/>
            <a:t>Director </a:t>
          </a:r>
        </a:p>
        <a:p>
          <a:r>
            <a:rPr lang="en-US" sz="900" dirty="0" smtClean="0"/>
            <a:t>of Recruitment</a:t>
          </a:r>
          <a:endParaRPr lang="en-US" sz="900" dirty="0"/>
        </a:p>
      </dgm:t>
    </dgm:pt>
    <dgm:pt modelId="{DF4CEE2C-0C9E-4732-99E2-52F06BCB69B6}" type="parTrans" cxnId="{DD0D31B5-CC94-44A5-B40C-CB6E80DE2540}">
      <dgm:prSet/>
      <dgm:spPr/>
      <dgm:t>
        <a:bodyPr/>
        <a:lstStyle/>
        <a:p>
          <a:endParaRPr lang="en-US"/>
        </a:p>
      </dgm:t>
    </dgm:pt>
    <dgm:pt modelId="{A3B12C71-9097-4DB6-8883-BAB8EDE31A1C}" type="sibTrans" cxnId="{DD0D31B5-CC94-44A5-B40C-CB6E80DE2540}">
      <dgm:prSet/>
      <dgm:spPr/>
      <dgm:t>
        <a:bodyPr/>
        <a:lstStyle/>
        <a:p>
          <a:endParaRPr lang="en-US"/>
        </a:p>
      </dgm:t>
    </dgm:pt>
    <dgm:pt modelId="{E9955949-7296-4FB3-8817-314AA44149AA}" type="pres">
      <dgm:prSet presAssocID="{D49CCDB5-0EA4-4FA7-851B-8F09AD61C0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093E3E-BA2C-47CF-B405-E8A600702FDD}" type="pres">
      <dgm:prSet presAssocID="{F608BA6F-6CD4-415B-8019-73540ED8DB96}" presName="hierRoot1" presStyleCnt="0">
        <dgm:presLayoutVars>
          <dgm:hierBranch val="init"/>
        </dgm:presLayoutVars>
      </dgm:prSet>
      <dgm:spPr/>
    </dgm:pt>
    <dgm:pt modelId="{6A7DCD6E-5C1A-4438-A77F-2745D15ED096}" type="pres">
      <dgm:prSet presAssocID="{F608BA6F-6CD4-415B-8019-73540ED8DB96}" presName="rootComposite1" presStyleCnt="0"/>
      <dgm:spPr/>
    </dgm:pt>
    <dgm:pt modelId="{09FB5868-DF8C-49F0-99BF-E0F79FF20D06}" type="pres">
      <dgm:prSet presAssocID="{F608BA6F-6CD4-415B-8019-73540ED8DB96}" presName="rootText1" presStyleLbl="node0" presStyleIdx="0" presStyleCnt="1" custScaleX="165628" custScaleY="1986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5099A3-6329-46A9-81B2-D862C9642CDC}" type="pres">
      <dgm:prSet presAssocID="{F608BA6F-6CD4-415B-8019-73540ED8DB9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B4B28F7-8FB4-4186-B38A-7C232EB68165}" type="pres">
      <dgm:prSet presAssocID="{F608BA6F-6CD4-415B-8019-73540ED8DB96}" presName="hierChild2" presStyleCnt="0"/>
      <dgm:spPr/>
    </dgm:pt>
    <dgm:pt modelId="{99A8018A-F134-4812-87B7-4D378C5E8469}" type="pres">
      <dgm:prSet presAssocID="{5A5A0D42-A380-470E-8B27-29230CC447CC}" presName="Name37" presStyleLbl="parChTrans1D2" presStyleIdx="0" presStyleCnt="1"/>
      <dgm:spPr/>
      <dgm:t>
        <a:bodyPr/>
        <a:lstStyle/>
        <a:p>
          <a:endParaRPr lang="en-US"/>
        </a:p>
      </dgm:t>
    </dgm:pt>
    <dgm:pt modelId="{2B879F4B-C355-4665-981C-4AB22BE28837}" type="pres">
      <dgm:prSet presAssocID="{E2174878-C337-4D0E-9228-CCE64267DD33}" presName="hierRoot2" presStyleCnt="0">
        <dgm:presLayoutVars>
          <dgm:hierBranch val="init"/>
        </dgm:presLayoutVars>
      </dgm:prSet>
      <dgm:spPr/>
    </dgm:pt>
    <dgm:pt modelId="{1FE3EA92-9931-4F5E-8DFD-471BCF93D5C5}" type="pres">
      <dgm:prSet presAssocID="{E2174878-C337-4D0E-9228-CCE64267DD33}" presName="rootComposite" presStyleCnt="0"/>
      <dgm:spPr/>
    </dgm:pt>
    <dgm:pt modelId="{05C866BC-533A-4326-8D78-B54729360240}" type="pres">
      <dgm:prSet presAssocID="{E2174878-C337-4D0E-9228-CCE64267DD33}" presName="rootText" presStyleLbl="node2" presStyleIdx="0" presStyleCnt="1" custScaleX="305737" custScaleY="1544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F2A8A7-D867-48E0-878C-F22081EFD563}" type="pres">
      <dgm:prSet presAssocID="{E2174878-C337-4D0E-9228-CCE64267DD33}" presName="rootConnector" presStyleLbl="node2" presStyleIdx="0" presStyleCnt="1"/>
      <dgm:spPr/>
      <dgm:t>
        <a:bodyPr/>
        <a:lstStyle/>
        <a:p>
          <a:endParaRPr lang="en-US"/>
        </a:p>
      </dgm:t>
    </dgm:pt>
    <dgm:pt modelId="{F2AD1491-51FD-4B4F-AC9E-0D6F5D5C7F8F}" type="pres">
      <dgm:prSet presAssocID="{E2174878-C337-4D0E-9228-CCE64267DD33}" presName="hierChild4" presStyleCnt="0"/>
      <dgm:spPr/>
    </dgm:pt>
    <dgm:pt modelId="{C2814A2E-6821-41C7-A294-7C728A95DD9D}" type="pres">
      <dgm:prSet presAssocID="{7929CF63-F3DA-4308-9C03-8D6EDE4CE078}" presName="Name37" presStyleLbl="parChTrans1D3" presStyleIdx="0" presStyleCnt="8"/>
      <dgm:spPr/>
      <dgm:t>
        <a:bodyPr/>
        <a:lstStyle/>
        <a:p>
          <a:endParaRPr lang="en-US"/>
        </a:p>
      </dgm:t>
    </dgm:pt>
    <dgm:pt modelId="{DE765319-4166-4D80-9F58-23948AFBBAB6}" type="pres">
      <dgm:prSet presAssocID="{58F473CD-7EE9-46F0-AB89-8FAF390C4BE1}" presName="hierRoot2" presStyleCnt="0">
        <dgm:presLayoutVars>
          <dgm:hierBranch val="init"/>
        </dgm:presLayoutVars>
      </dgm:prSet>
      <dgm:spPr/>
    </dgm:pt>
    <dgm:pt modelId="{F69E040C-1FC7-4FA9-8FB1-0366AD7AD1E5}" type="pres">
      <dgm:prSet presAssocID="{58F473CD-7EE9-46F0-AB89-8FAF390C4BE1}" presName="rootComposite" presStyleCnt="0"/>
      <dgm:spPr/>
    </dgm:pt>
    <dgm:pt modelId="{815B460B-EEBB-4485-B701-B1E687E85473}" type="pres">
      <dgm:prSet presAssocID="{58F473CD-7EE9-46F0-AB89-8FAF390C4BE1}" presName="rootText" presStyleLbl="node3" presStyleIdx="0" presStyleCnt="8" custScaleX="322867" custScaleY="1156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27B0D8-3C8E-4BAC-9F7E-3BA60E156790}" type="pres">
      <dgm:prSet presAssocID="{58F473CD-7EE9-46F0-AB89-8FAF390C4BE1}" presName="rootConnector" presStyleLbl="node3" presStyleIdx="0" presStyleCnt="8"/>
      <dgm:spPr/>
      <dgm:t>
        <a:bodyPr/>
        <a:lstStyle/>
        <a:p>
          <a:endParaRPr lang="en-US"/>
        </a:p>
      </dgm:t>
    </dgm:pt>
    <dgm:pt modelId="{67F95E13-09A8-4979-9452-ADEE99F327EB}" type="pres">
      <dgm:prSet presAssocID="{58F473CD-7EE9-46F0-AB89-8FAF390C4BE1}" presName="hierChild4" presStyleCnt="0"/>
      <dgm:spPr/>
    </dgm:pt>
    <dgm:pt modelId="{EDA54C54-2948-4441-A8C4-065BDD927FB2}" type="pres">
      <dgm:prSet presAssocID="{8F24096F-DED1-4287-A429-1821F2A3DE88}" presName="Name37" presStyleLbl="parChTrans1D4" presStyleIdx="0" presStyleCnt="34"/>
      <dgm:spPr/>
      <dgm:t>
        <a:bodyPr/>
        <a:lstStyle/>
        <a:p>
          <a:endParaRPr lang="en-US"/>
        </a:p>
      </dgm:t>
    </dgm:pt>
    <dgm:pt modelId="{BFCE4B0B-AE2C-4EEF-AA1C-1E012CCF3100}" type="pres">
      <dgm:prSet presAssocID="{9F688693-1457-4136-BC2D-EC42CCAD54C4}" presName="hierRoot2" presStyleCnt="0">
        <dgm:presLayoutVars>
          <dgm:hierBranch val="init"/>
        </dgm:presLayoutVars>
      </dgm:prSet>
      <dgm:spPr/>
    </dgm:pt>
    <dgm:pt modelId="{8C591980-C303-4BB2-B2C2-38AC0C6C1BDC}" type="pres">
      <dgm:prSet presAssocID="{9F688693-1457-4136-BC2D-EC42CCAD54C4}" presName="rootComposite" presStyleCnt="0"/>
      <dgm:spPr/>
    </dgm:pt>
    <dgm:pt modelId="{1F3F0CF4-07B0-42B2-91D8-600FB9757FF7}" type="pres">
      <dgm:prSet presAssocID="{9F688693-1457-4136-BC2D-EC42CCAD54C4}" presName="rootText" presStyleLbl="node4" presStyleIdx="0" presStyleCnt="34" custScaleX="103574" custScaleY="202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D94572-3664-4164-9FF8-5F671C9F21BD}" type="pres">
      <dgm:prSet presAssocID="{9F688693-1457-4136-BC2D-EC42CCAD54C4}" presName="rootConnector" presStyleLbl="node4" presStyleIdx="0" presStyleCnt="34"/>
      <dgm:spPr/>
      <dgm:t>
        <a:bodyPr/>
        <a:lstStyle/>
        <a:p>
          <a:endParaRPr lang="en-US"/>
        </a:p>
      </dgm:t>
    </dgm:pt>
    <dgm:pt modelId="{C01B31C7-7BCC-41EC-85B9-F7B27344317B}" type="pres">
      <dgm:prSet presAssocID="{9F688693-1457-4136-BC2D-EC42CCAD54C4}" presName="hierChild4" presStyleCnt="0"/>
      <dgm:spPr/>
    </dgm:pt>
    <dgm:pt modelId="{0373A9F8-F8A7-4029-8D3A-83201D6BC43C}" type="pres">
      <dgm:prSet presAssocID="{9F688693-1457-4136-BC2D-EC42CCAD54C4}" presName="hierChild5" presStyleCnt="0"/>
      <dgm:spPr/>
    </dgm:pt>
    <dgm:pt modelId="{A5198D23-4A72-4BF9-B25D-52AB78A480B6}" type="pres">
      <dgm:prSet presAssocID="{1FD10D88-883B-4849-AC62-56252E19673F}" presName="Name37" presStyleLbl="parChTrans1D4" presStyleIdx="1" presStyleCnt="34"/>
      <dgm:spPr/>
      <dgm:t>
        <a:bodyPr/>
        <a:lstStyle/>
        <a:p>
          <a:endParaRPr lang="en-US"/>
        </a:p>
      </dgm:t>
    </dgm:pt>
    <dgm:pt modelId="{136AED1A-93CF-42E1-BB56-C2633E1396CF}" type="pres">
      <dgm:prSet presAssocID="{09763B8E-AC38-4B11-9F1F-5813CE63B473}" presName="hierRoot2" presStyleCnt="0">
        <dgm:presLayoutVars>
          <dgm:hierBranch val="init"/>
        </dgm:presLayoutVars>
      </dgm:prSet>
      <dgm:spPr/>
    </dgm:pt>
    <dgm:pt modelId="{24378AD6-76D8-43BF-9F5A-483E6B366D6F}" type="pres">
      <dgm:prSet presAssocID="{09763B8E-AC38-4B11-9F1F-5813CE63B473}" presName="rootComposite" presStyleCnt="0"/>
      <dgm:spPr/>
    </dgm:pt>
    <dgm:pt modelId="{45E5AF36-0F1E-46F8-A528-1DA717DE26D2}" type="pres">
      <dgm:prSet presAssocID="{09763B8E-AC38-4B11-9F1F-5813CE63B473}" presName="rootText" presStyleLbl="node4" presStyleIdx="1" presStyleCnt="34" custScaleY="2010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CE8DBF-4550-4246-805F-FFFE4521344E}" type="pres">
      <dgm:prSet presAssocID="{09763B8E-AC38-4B11-9F1F-5813CE63B473}" presName="rootConnector" presStyleLbl="node4" presStyleIdx="1" presStyleCnt="34"/>
      <dgm:spPr/>
      <dgm:t>
        <a:bodyPr/>
        <a:lstStyle/>
        <a:p>
          <a:endParaRPr lang="en-US"/>
        </a:p>
      </dgm:t>
    </dgm:pt>
    <dgm:pt modelId="{5D85D17B-9421-451E-9029-278E6B9C0B97}" type="pres">
      <dgm:prSet presAssocID="{09763B8E-AC38-4B11-9F1F-5813CE63B473}" presName="hierChild4" presStyleCnt="0"/>
      <dgm:spPr/>
    </dgm:pt>
    <dgm:pt modelId="{CB46B123-AD1B-4704-A46E-9232AB48D629}" type="pres">
      <dgm:prSet presAssocID="{09763B8E-AC38-4B11-9F1F-5813CE63B473}" presName="hierChild5" presStyleCnt="0"/>
      <dgm:spPr/>
    </dgm:pt>
    <dgm:pt modelId="{9AB143FB-9048-406F-A3CA-A1F43F01BDEA}" type="pres">
      <dgm:prSet presAssocID="{6A97A9A9-AB35-4E30-832A-C842595461D6}" presName="Name37" presStyleLbl="parChTrans1D4" presStyleIdx="2" presStyleCnt="34"/>
      <dgm:spPr/>
      <dgm:t>
        <a:bodyPr/>
        <a:lstStyle/>
        <a:p>
          <a:endParaRPr lang="en-US"/>
        </a:p>
      </dgm:t>
    </dgm:pt>
    <dgm:pt modelId="{7826751A-2A0F-4DF6-B1D9-2936B19323EA}" type="pres">
      <dgm:prSet presAssocID="{649D3C98-3B7C-44D7-AFC7-5F162511773E}" presName="hierRoot2" presStyleCnt="0">
        <dgm:presLayoutVars>
          <dgm:hierBranch val="init"/>
        </dgm:presLayoutVars>
      </dgm:prSet>
      <dgm:spPr/>
    </dgm:pt>
    <dgm:pt modelId="{352E4590-4D0A-41A0-BDBA-AE4379E8E03A}" type="pres">
      <dgm:prSet presAssocID="{649D3C98-3B7C-44D7-AFC7-5F162511773E}" presName="rootComposite" presStyleCnt="0"/>
      <dgm:spPr/>
    </dgm:pt>
    <dgm:pt modelId="{550B5F82-D678-4636-8BEC-BD43F7CB405A}" type="pres">
      <dgm:prSet presAssocID="{649D3C98-3B7C-44D7-AFC7-5F162511773E}" presName="rootText" presStyleLbl="node4" presStyleIdx="2" presStyleCnt="34" custScaleX="125124" custScaleY="1560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30B9D5-3CAA-420E-B737-A747AABD680E}" type="pres">
      <dgm:prSet presAssocID="{649D3C98-3B7C-44D7-AFC7-5F162511773E}" presName="rootConnector" presStyleLbl="node4" presStyleIdx="2" presStyleCnt="34"/>
      <dgm:spPr/>
      <dgm:t>
        <a:bodyPr/>
        <a:lstStyle/>
        <a:p>
          <a:endParaRPr lang="en-US"/>
        </a:p>
      </dgm:t>
    </dgm:pt>
    <dgm:pt modelId="{238E30B6-BE6F-4C8F-A963-FF226399554C}" type="pres">
      <dgm:prSet presAssocID="{649D3C98-3B7C-44D7-AFC7-5F162511773E}" presName="hierChild4" presStyleCnt="0"/>
      <dgm:spPr/>
    </dgm:pt>
    <dgm:pt modelId="{EA415AEE-63EB-466B-8A30-1B70A227A711}" type="pres">
      <dgm:prSet presAssocID="{649D3C98-3B7C-44D7-AFC7-5F162511773E}" presName="hierChild5" presStyleCnt="0"/>
      <dgm:spPr/>
    </dgm:pt>
    <dgm:pt modelId="{EC495601-B162-4462-9360-E4FFCC7DA9C0}" type="pres">
      <dgm:prSet presAssocID="{608D88A2-D59F-4290-87BA-B9573E79B165}" presName="Name37" presStyleLbl="parChTrans1D4" presStyleIdx="3" presStyleCnt="34"/>
      <dgm:spPr/>
      <dgm:t>
        <a:bodyPr/>
        <a:lstStyle/>
        <a:p>
          <a:endParaRPr lang="en-US"/>
        </a:p>
      </dgm:t>
    </dgm:pt>
    <dgm:pt modelId="{4A3612F0-00A4-4CC0-A4A2-8E8B5ADF86E7}" type="pres">
      <dgm:prSet presAssocID="{E62FFA6D-8A73-438B-9492-A6CF9062FDB0}" presName="hierRoot2" presStyleCnt="0">
        <dgm:presLayoutVars>
          <dgm:hierBranch val="init"/>
        </dgm:presLayoutVars>
      </dgm:prSet>
      <dgm:spPr/>
    </dgm:pt>
    <dgm:pt modelId="{6D422A60-5611-4FE3-8F2C-0721C6F1401B}" type="pres">
      <dgm:prSet presAssocID="{E62FFA6D-8A73-438B-9492-A6CF9062FDB0}" presName="rootComposite" presStyleCnt="0"/>
      <dgm:spPr/>
    </dgm:pt>
    <dgm:pt modelId="{041E820F-A429-4626-B2DD-6E2A52166766}" type="pres">
      <dgm:prSet presAssocID="{E62FFA6D-8A73-438B-9492-A6CF9062FDB0}" presName="rootText" presStyleLbl="node4" presStyleIdx="3" presStyleCnt="34" custAng="0" custScaleX="116998" custScaleY="1337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C4A01-75E6-47F1-AB40-F79A032A7695}" type="pres">
      <dgm:prSet presAssocID="{E62FFA6D-8A73-438B-9492-A6CF9062FDB0}" presName="rootConnector" presStyleLbl="node4" presStyleIdx="3" presStyleCnt="34"/>
      <dgm:spPr/>
      <dgm:t>
        <a:bodyPr/>
        <a:lstStyle/>
        <a:p>
          <a:endParaRPr lang="en-US"/>
        </a:p>
      </dgm:t>
    </dgm:pt>
    <dgm:pt modelId="{F290E606-80BB-4C4C-AAD4-EDA50AEA7804}" type="pres">
      <dgm:prSet presAssocID="{E62FFA6D-8A73-438B-9492-A6CF9062FDB0}" presName="hierChild4" presStyleCnt="0"/>
      <dgm:spPr/>
    </dgm:pt>
    <dgm:pt modelId="{19E95499-FA78-447B-AC78-5D230A7E93AE}" type="pres">
      <dgm:prSet presAssocID="{E62FFA6D-8A73-438B-9492-A6CF9062FDB0}" presName="hierChild5" presStyleCnt="0"/>
      <dgm:spPr/>
    </dgm:pt>
    <dgm:pt modelId="{8373E860-1FD2-4C66-94EB-E0F729EC39C0}" type="pres">
      <dgm:prSet presAssocID="{FCB46CD9-0072-4350-9763-4C60D252CD0B}" presName="Name37" presStyleLbl="parChTrans1D4" presStyleIdx="4" presStyleCnt="34"/>
      <dgm:spPr/>
      <dgm:t>
        <a:bodyPr/>
        <a:lstStyle/>
        <a:p>
          <a:endParaRPr lang="en-US"/>
        </a:p>
      </dgm:t>
    </dgm:pt>
    <dgm:pt modelId="{CC853BBD-8DA7-4AF4-BE28-07A0C16D8ACE}" type="pres">
      <dgm:prSet presAssocID="{1B03F358-F10B-4AB1-BBF8-09B26658761C}" presName="hierRoot2" presStyleCnt="0">
        <dgm:presLayoutVars>
          <dgm:hierBranch val="init"/>
        </dgm:presLayoutVars>
      </dgm:prSet>
      <dgm:spPr/>
    </dgm:pt>
    <dgm:pt modelId="{ED1D92CB-4BBF-4A28-8F2A-2DEFC742C972}" type="pres">
      <dgm:prSet presAssocID="{1B03F358-F10B-4AB1-BBF8-09B26658761C}" presName="rootComposite" presStyleCnt="0"/>
      <dgm:spPr/>
    </dgm:pt>
    <dgm:pt modelId="{26ECC368-35D5-400A-9AF2-DF4FF01978E2}" type="pres">
      <dgm:prSet presAssocID="{1B03F358-F10B-4AB1-BBF8-09B26658761C}" presName="rootText" presStyleLbl="node4" presStyleIdx="4" presStyleCnt="34" custScaleX="146437" custScaleY="1734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2E4AB1-0C11-4504-BE6B-B2E93C778F8E}" type="pres">
      <dgm:prSet presAssocID="{1B03F358-F10B-4AB1-BBF8-09B26658761C}" presName="rootConnector" presStyleLbl="node4" presStyleIdx="4" presStyleCnt="34"/>
      <dgm:spPr/>
      <dgm:t>
        <a:bodyPr/>
        <a:lstStyle/>
        <a:p>
          <a:endParaRPr lang="en-US"/>
        </a:p>
      </dgm:t>
    </dgm:pt>
    <dgm:pt modelId="{2A177979-3407-4D71-A75E-3777E99DC1B5}" type="pres">
      <dgm:prSet presAssocID="{1B03F358-F10B-4AB1-BBF8-09B26658761C}" presName="hierChild4" presStyleCnt="0"/>
      <dgm:spPr/>
    </dgm:pt>
    <dgm:pt modelId="{72A72B56-B7B6-48E3-92FD-2B114AB6C0FC}" type="pres">
      <dgm:prSet presAssocID="{1B03F358-F10B-4AB1-BBF8-09B26658761C}" presName="hierChild5" presStyleCnt="0"/>
      <dgm:spPr/>
    </dgm:pt>
    <dgm:pt modelId="{2F3656F6-39C7-44AE-B0A0-8DB8D7283B1D}" type="pres">
      <dgm:prSet presAssocID="{DFB1A61D-6325-47C7-AFD2-693BF6FB2905}" presName="Name37" presStyleLbl="parChTrans1D4" presStyleIdx="5" presStyleCnt="34"/>
      <dgm:spPr/>
      <dgm:t>
        <a:bodyPr/>
        <a:lstStyle/>
        <a:p>
          <a:endParaRPr lang="en-US"/>
        </a:p>
      </dgm:t>
    </dgm:pt>
    <dgm:pt modelId="{E6BEFA23-9BEF-4D8E-8CA3-A89D065636C9}" type="pres">
      <dgm:prSet presAssocID="{132D8B18-8B60-434E-A4B4-7899F2D3B47A}" presName="hierRoot2" presStyleCnt="0">
        <dgm:presLayoutVars>
          <dgm:hierBranch val="init"/>
        </dgm:presLayoutVars>
      </dgm:prSet>
      <dgm:spPr/>
    </dgm:pt>
    <dgm:pt modelId="{6900B5AB-013F-4FCB-AE83-448F8033A451}" type="pres">
      <dgm:prSet presAssocID="{132D8B18-8B60-434E-A4B4-7899F2D3B47A}" presName="rootComposite" presStyleCnt="0"/>
      <dgm:spPr/>
    </dgm:pt>
    <dgm:pt modelId="{D6C9D379-CD50-49B4-BE71-DE56254BB3F0}" type="pres">
      <dgm:prSet presAssocID="{132D8B18-8B60-434E-A4B4-7899F2D3B47A}" presName="rootText" presStyleLbl="node4" presStyleIdx="5" presStyleCnt="34" custScaleX="139096" custScaleY="120407" custLinFactNeighborX="1536" custLinFactNeighborY="-29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EDE12F-5A33-480F-BFFF-093600A083FB}" type="pres">
      <dgm:prSet presAssocID="{132D8B18-8B60-434E-A4B4-7899F2D3B47A}" presName="rootConnector" presStyleLbl="node4" presStyleIdx="5" presStyleCnt="34"/>
      <dgm:spPr/>
      <dgm:t>
        <a:bodyPr/>
        <a:lstStyle/>
        <a:p>
          <a:endParaRPr lang="en-US"/>
        </a:p>
      </dgm:t>
    </dgm:pt>
    <dgm:pt modelId="{72E9059A-3677-4E3E-B20E-EE5F5F8547FD}" type="pres">
      <dgm:prSet presAssocID="{132D8B18-8B60-434E-A4B4-7899F2D3B47A}" presName="hierChild4" presStyleCnt="0"/>
      <dgm:spPr/>
    </dgm:pt>
    <dgm:pt modelId="{52FBC8DD-5694-444D-8DD1-C28C946381EF}" type="pres">
      <dgm:prSet presAssocID="{132D8B18-8B60-434E-A4B4-7899F2D3B47A}" presName="hierChild5" presStyleCnt="0"/>
      <dgm:spPr/>
    </dgm:pt>
    <dgm:pt modelId="{63518251-11AD-44BA-9F17-54209B2E3586}" type="pres">
      <dgm:prSet presAssocID="{14D1F19A-4508-4B18-ADB6-871F28F054FB}" presName="Name37" presStyleLbl="parChTrans1D4" presStyleIdx="6" presStyleCnt="34"/>
      <dgm:spPr/>
      <dgm:t>
        <a:bodyPr/>
        <a:lstStyle/>
        <a:p>
          <a:endParaRPr lang="en-US"/>
        </a:p>
      </dgm:t>
    </dgm:pt>
    <dgm:pt modelId="{9B38077A-F3EC-477F-9F11-44466927EF7D}" type="pres">
      <dgm:prSet presAssocID="{F1246A1F-2D82-4E0F-87D9-F950C6947481}" presName="hierRoot2" presStyleCnt="0">
        <dgm:presLayoutVars>
          <dgm:hierBranch val="init"/>
        </dgm:presLayoutVars>
      </dgm:prSet>
      <dgm:spPr/>
    </dgm:pt>
    <dgm:pt modelId="{239B6B1C-1E3D-4F24-B35E-0928543D411F}" type="pres">
      <dgm:prSet presAssocID="{F1246A1F-2D82-4E0F-87D9-F950C6947481}" presName="rootComposite" presStyleCnt="0"/>
      <dgm:spPr/>
    </dgm:pt>
    <dgm:pt modelId="{1366FD94-ED2B-468F-AC2E-A9E734A2DB6C}" type="pres">
      <dgm:prSet presAssocID="{F1246A1F-2D82-4E0F-87D9-F950C6947481}" presName="rootText" presStyleLbl="node4" presStyleIdx="6" presStyleCnt="34" custScaleX="168209" custScaleY="2164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171B4C-1DC7-495C-AE62-FCC247150407}" type="pres">
      <dgm:prSet presAssocID="{F1246A1F-2D82-4E0F-87D9-F950C6947481}" presName="rootConnector" presStyleLbl="node4" presStyleIdx="6" presStyleCnt="34"/>
      <dgm:spPr/>
      <dgm:t>
        <a:bodyPr/>
        <a:lstStyle/>
        <a:p>
          <a:endParaRPr lang="en-US"/>
        </a:p>
      </dgm:t>
    </dgm:pt>
    <dgm:pt modelId="{4A8A892B-B8F3-4773-B09B-0D32EA66C9FB}" type="pres">
      <dgm:prSet presAssocID="{F1246A1F-2D82-4E0F-87D9-F950C6947481}" presName="hierChild4" presStyleCnt="0"/>
      <dgm:spPr/>
    </dgm:pt>
    <dgm:pt modelId="{AA1B5AD9-1AE5-445C-964F-705BB1308379}" type="pres">
      <dgm:prSet presAssocID="{F1246A1F-2D82-4E0F-87D9-F950C6947481}" presName="hierChild5" presStyleCnt="0"/>
      <dgm:spPr/>
    </dgm:pt>
    <dgm:pt modelId="{E2FB78A4-2E83-4F4C-ACE0-34545B66EE1B}" type="pres">
      <dgm:prSet presAssocID="{58F473CD-7EE9-46F0-AB89-8FAF390C4BE1}" presName="hierChild5" presStyleCnt="0"/>
      <dgm:spPr/>
    </dgm:pt>
    <dgm:pt modelId="{092C571F-3E2B-43CD-B6B5-A7B141C5CB5F}" type="pres">
      <dgm:prSet presAssocID="{BA3FED46-F411-4E54-B128-F325F94A2DB3}" presName="Name37" presStyleLbl="parChTrans1D3" presStyleIdx="1" presStyleCnt="8"/>
      <dgm:spPr/>
      <dgm:t>
        <a:bodyPr/>
        <a:lstStyle/>
        <a:p>
          <a:endParaRPr lang="en-US"/>
        </a:p>
      </dgm:t>
    </dgm:pt>
    <dgm:pt modelId="{7E50E835-BBC5-4C93-AF03-054861B29744}" type="pres">
      <dgm:prSet presAssocID="{28D6B192-B50D-44C6-9CCE-93417071E2F0}" presName="hierRoot2" presStyleCnt="0">
        <dgm:presLayoutVars>
          <dgm:hierBranch val="init"/>
        </dgm:presLayoutVars>
      </dgm:prSet>
      <dgm:spPr/>
    </dgm:pt>
    <dgm:pt modelId="{31B0E5EA-B31A-460F-A6C1-573A7308DE71}" type="pres">
      <dgm:prSet presAssocID="{28D6B192-B50D-44C6-9CCE-93417071E2F0}" presName="rootComposite" presStyleCnt="0"/>
      <dgm:spPr/>
    </dgm:pt>
    <dgm:pt modelId="{404A5030-97FC-4E70-969C-084F556BB43A}" type="pres">
      <dgm:prSet presAssocID="{28D6B192-B50D-44C6-9CCE-93417071E2F0}" presName="rootText" presStyleLbl="node3" presStyleIdx="1" presStyleCnt="8" custScaleY="2160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3242B0-9F08-45AC-B342-A5C345282703}" type="pres">
      <dgm:prSet presAssocID="{28D6B192-B50D-44C6-9CCE-93417071E2F0}" presName="rootConnector" presStyleLbl="node3" presStyleIdx="1" presStyleCnt="8"/>
      <dgm:spPr/>
      <dgm:t>
        <a:bodyPr/>
        <a:lstStyle/>
        <a:p>
          <a:endParaRPr lang="en-US"/>
        </a:p>
      </dgm:t>
    </dgm:pt>
    <dgm:pt modelId="{53BFFE27-0854-436D-9835-DA96B97681FB}" type="pres">
      <dgm:prSet presAssocID="{28D6B192-B50D-44C6-9CCE-93417071E2F0}" presName="hierChild4" presStyleCnt="0"/>
      <dgm:spPr/>
    </dgm:pt>
    <dgm:pt modelId="{E7D91080-589C-422D-A79E-7DF927692127}" type="pres">
      <dgm:prSet presAssocID="{FDE446C2-841E-400A-91BD-94504BECC2DF}" presName="Name37" presStyleLbl="parChTrans1D4" presStyleIdx="7" presStyleCnt="34"/>
      <dgm:spPr/>
      <dgm:t>
        <a:bodyPr/>
        <a:lstStyle/>
        <a:p>
          <a:endParaRPr lang="en-US"/>
        </a:p>
      </dgm:t>
    </dgm:pt>
    <dgm:pt modelId="{AFA7E75E-CBD9-4974-AA05-51FD628EB0BF}" type="pres">
      <dgm:prSet presAssocID="{19EB5658-15FF-4D83-8147-181FE62A9FD2}" presName="hierRoot2" presStyleCnt="0">
        <dgm:presLayoutVars>
          <dgm:hierBranch val="init"/>
        </dgm:presLayoutVars>
      </dgm:prSet>
      <dgm:spPr/>
    </dgm:pt>
    <dgm:pt modelId="{CA1DA2E1-89C1-4920-B664-D0E7335D9AFC}" type="pres">
      <dgm:prSet presAssocID="{19EB5658-15FF-4D83-8147-181FE62A9FD2}" presName="rootComposite" presStyleCnt="0"/>
      <dgm:spPr/>
    </dgm:pt>
    <dgm:pt modelId="{27F4B5CE-142C-4A33-9E75-3BD1F1B0978A}" type="pres">
      <dgm:prSet presAssocID="{19EB5658-15FF-4D83-8147-181FE62A9FD2}" presName="rootText" presStyleLbl="node4" presStyleIdx="7" presStyleCnt="34" custScaleY="330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E78760-341F-4C91-8229-D09CB4250464}" type="pres">
      <dgm:prSet presAssocID="{19EB5658-15FF-4D83-8147-181FE62A9FD2}" presName="rootConnector" presStyleLbl="node4" presStyleIdx="7" presStyleCnt="34"/>
      <dgm:spPr/>
      <dgm:t>
        <a:bodyPr/>
        <a:lstStyle/>
        <a:p>
          <a:endParaRPr lang="en-US"/>
        </a:p>
      </dgm:t>
    </dgm:pt>
    <dgm:pt modelId="{81F76B3D-8C4C-410E-9909-538E762A3653}" type="pres">
      <dgm:prSet presAssocID="{19EB5658-15FF-4D83-8147-181FE62A9FD2}" presName="hierChild4" presStyleCnt="0"/>
      <dgm:spPr/>
    </dgm:pt>
    <dgm:pt modelId="{A6E77441-4C26-4695-BF2A-C1982688FC9F}" type="pres">
      <dgm:prSet presAssocID="{B28917F2-49AC-4DFE-B3CC-899FD5C9FEB0}" presName="Name37" presStyleLbl="parChTrans1D4" presStyleIdx="8" presStyleCnt="34"/>
      <dgm:spPr/>
      <dgm:t>
        <a:bodyPr/>
        <a:lstStyle/>
        <a:p>
          <a:endParaRPr lang="en-US"/>
        </a:p>
      </dgm:t>
    </dgm:pt>
    <dgm:pt modelId="{0063E172-A701-4112-8C07-B12405F771A0}" type="pres">
      <dgm:prSet presAssocID="{2B2FB9AF-A690-4926-8362-2E97B976EC54}" presName="hierRoot2" presStyleCnt="0">
        <dgm:presLayoutVars>
          <dgm:hierBranch val="init"/>
        </dgm:presLayoutVars>
      </dgm:prSet>
      <dgm:spPr/>
    </dgm:pt>
    <dgm:pt modelId="{026F2E1C-FCC7-49B6-83E2-7A0AFD15B0E4}" type="pres">
      <dgm:prSet presAssocID="{2B2FB9AF-A690-4926-8362-2E97B976EC54}" presName="rootComposite" presStyleCnt="0"/>
      <dgm:spPr/>
    </dgm:pt>
    <dgm:pt modelId="{E7F18F5E-7562-4C78-A73D-6FDC110C5E08}" type="pres">
      <dgm:prSet presAssocID="{2B2FB9AF-A690-4926-8362-2E97B976EC54}" presName="rootText" presStyleLbl="node4" presStyleIdx="8" presStyleCnt="34" custScaleX="163871" custScaleY="1944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C0319-551F-40F1-8C58-0DBA845953F2}" type="pres">
      <dgm:prSet presAssocID="{2B2FB9AF-A690-4926-8362-2E97B976EC54}" presName="rootConnector" presStyleLbl="node4" presStyleIdx="8" presStyleCnt="34"/>
      <dgm:spPr/>
      <dgm:t>
        <a:bodyPr/>
        <a:lstStyle/>
        <a:p>
          <a:endParaRPr lang="en-US"/>
        </a:p>
      </dgm:t>
    </dgm:pt>
    <dgm:pt modelId="{429C716F-C908-4005-BDFD-6F82605A4C95}" type="pres">
      <dgm:prSet presAssocID="{2B2FB9AF-A690-4926-8362-2E97B976EC54}" presName="hierChild4" presStyleCnt="0"/>
      <dgm:spPr/>
    </dgm:pt>
    <dgm:pt modelId="{C6B61C21-31F3-477F-ADE7-64E7BDA410B6}" type="pres">
      <dgm:prSet presAssocID="{2B2FB9AF-A690-4926-8362-2E97B976EC54}" presName="hierChild5" presStyleCnt="0"/>
      <dgm:spPr/>
    </dgm:pt>
    <dgm:pt modelId="{E5C2AAE9-21C2-4FFB-8DD2-F99E8E1D149C}" type="pres">
      <dgm:prSet presAssocID="{19EB5658-15FF-4D83-8147-181FE62A9FD2}" presName="hierChild5" presStyleCnt="0"/>
      <dgm:spPr/>
    </dgm:pt>
    <dgm:pt modelId="{C3A6C832-1E45-45FA-B3B7-DE1A92D434B1}" type="pres">
      <dgm:prSet presAssocID="{B4956A1B-729C-43C6-812E-1A29ABCF433C}" presName="Name37" presStyleLbl="parChTrans1D4" presStyleIdx="9" presStyleCnt="34"/>
      <dgm:spPr/>
      <dgm:t>
        <a:bodyPr/>
        <a:lstStyle/>
        <a:p>
          <a:endParaRPr lang="en-US"/>
        </a:p>
      </dgm:t>
    </dgm:pt>
    <dgm:pt modelId="{C38889FD-FC31-4A28-8CB9-FD433D18897C}" type="pres">
      <dgm:prSet presAssocID="{EF52CBC8-D31F-4DBC-AAC9-20CAB0ABE1E2}" presName="hierRoot2" presStyleCnt="0">
        <dgm:presLayoutVars>
          <dgm:hierBranch val="init"/>
        </dgm:presLayoutVars>
      </dgm:prSet>
      <dgm:spPr/>
    </dgm:pt>
    <dgm:pt modelId="{316395BA-98DF-46EA-8D19-EA7A355108AA}" type="pres">
      <dgm:prSet presAssocID="{EF52CBC8-D31F-4DBC-AAC9-20CAB0ABE1E2}" presName="rootComposite" presStyleCnt="0"/>
      <dgm:spPr/>
    </dgm:pt>
    <dgm:pt modelId="{74781959-E018-4E6D-85DC-66798A9C7D42}" type="pres">
      <dgm:prSet presAssocID="{EF52CBC8-D31F-4DBC-AAC9-20CAB0ABE1E2}" presName="rootText" presStyleLbl="node4" presStyleIdx="9" presStyleCnt="34" custScaleY="2566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00CE39-43F8-4EE0-9768-8108F8D072B3}" type="pres">
      <dgm:prSet presAssocID="{EF52CBC8-D31F-4DBC-AAC9-20CAB0ABE1E2}" presName="rootConnector" presStyleLbl="node4" presStyleIdx="9" presStyleCnt="34"/>
      <dgm:spPr/>
      <dgm:t>
        <a:bodyPr/>
        <a:lstStyle/>
        <a:p>
          <a:endParaRPr lang="en-US"/>
        </a:p>
      </dgm:t>
    </dgm:pt>
    <dgm:pt modelId="{93CA3294-BCA1-4041-9BFF-72D396B46BE4}" type="pres">
      <dgm:prSet presAssocID="{EF52CBC8-D31F-4DBC-AAC9-20CAB0ABE1E2}" presName="hierChild4" presStyleCnt="0"/>
      <dgm:spPr/>
    </dgm:pt>
    <dgm:pt modelId="{6EC6E730-39F4-43E2-A81A-582197E50E5B}" type="pres">
      <dgm:prSet presAssocID="{EF52CBC8-D31F-4DBC-AAC9-20CAB0ABE1E2}" presName="hierChild5" presStyleCnt="0"/>
      <dgm:spPr/>
    </dgm:pt>
    <dgm:pt modelId="{02179ECF-92ED-4E2A-9FC1-D1DDFA38BE45}" type="pres">
      <dgm:prSet presAssocID="{3D472086-8F9D-4113-BE77-25186383A2E1}" presName="Name37" presStyleLbl="parChTrans1D4" presStyleIdx="10" presStyleCnt="34"/>
      <dgm:spPr/>
      <dgm:t>
        <a:bodyPr/>
        <a:lstStyle/>
        <a:p>
          <a:endParaRPr lang="en-US"/>
        </a:p>
      </dgm:t>
    </dgm:pt>
    <dgm:pt modelId="{6E0EC716-3246-4D5F-8BA7-F7ABFD8C8142}" type="pres">
      <dgm:prSet presAssocID="{1E03EBC6-5222-4D0B-A45A-8339A75E7D9B}" presName="hierRoot2" presStyleCnt="0">
        <dgm:presLayoutVars>
          <dgm:hierBranch val="init"/>
        </dgm:presLayoutVars>
      </dgm:prSet>
      <dgm:spPr/>
    </dgm:pt>
    <dgm:pt modelId="{D60E4830-13B6-4AAE-8F61-28D8E4EB81DA}" type="pres">
      <dgm:prSet presAssocID="{1E03EBC6-5222-4D0B-A45A-8339A75E7D9B}" presName="rootComposite" presStyleCnt="0"/>
      <dgm:spPr/>
    </dgm:pt>
    <dgm:pt modelId="{8E0F6F73-9B82-42E2-9942-0CDFB340E9A4}" type="pres">
      <dgm:prSet presAssocID="{1E03EBC6-5222-4D0B-A45A-8339A75E7D9B}" presName="rootText" presStyleLbl="node4" presStyleIdx="10" presStyleCnt="34" custScaleY="1861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42FB90-858C-4DD7-8B55-5E0CB0A41DEC}" type="pres">
      <dgm:prSet presAssocID="{1E03EBC6-5222-4D0B-A45A-8339A75E7D9B}" presName="rootConnector" presStyleLbl="node4" presStyleIdx="10" presStyleCnt="34"/>
      <dgm:spPr/>
      <dgm:t>
        <a:bodyPr/>
        <a:lstStyle/>
        <a:p>
          <a:endParaRPr lang="en-US"/>
        </a:p>
      </dgm:t>
    </dgm:pt>
    <dgm:pt modelId="{0AD633BA-7A7B-45CD-93D4-50F30E905384}" type="pres">
      <dgm:prSet presAssocID="{1E03EBC6-5222-4D0B-A45A-8339A75E7D9B}" presName="hierChild4" presStyleCnt="0"/>
      <dgm:spPr/>
    </dgm:pt>
    <dgm:pt modelId="{8BAB0898-FC87-40DC-9F71-AF9056FFB526}" type="pres">
      <dgm:prSet presAssocID="{1E03EBC6-5222-4D0B-A45A-8339A75E7D9B}" presName="hierChild5" presStyleCnt="0"/>
      <dgm:spPr/>
    </dgm:pt>
    <dgm:pt modelId="{52D7B5E3-E1E6-40B2-A25A-03FF530E187B}" type="pres">
      <dgm:prSet presAssocID="{7865BB66-2A88-426E-8367-E2829B3CCDC7}" presName="Name37" presStyleLbl="parChTrans1D4" presStyleIdx="11" presStyleCnt="34"/>
      <dgm:spPr/>
      <dgm:t>
        <a:bodyPr/>
        <a:lstStyle/>
        <a:p>
          <a:endParaRPr lang="en-US"/>
        </a:p>
      </dgm:t>
    </dgm:pt>
    <dgm:pt modelId="{9EB7E82E-2D5E-4449-B122-50B7ACA208EA}" type="pres">
      <dgm:prSet presAssocID="{36E34783-8D73-43EE-9453-7394BAB81991}" presName="hierRoot2" presStyleCnt="0">
        <dgm:presLayoutVars>
          <dgm:hierBranch val="init"/>
        </dgm:presLayoutVars>
      </dgm:prSet>
      <dgm:spPr/>
    </dgm:pt>
    <dgm:pt modelId="{C90B7911-B52A-4CA4-8C06-8A1C6E7D9600}" type="pres">
      <dgm:prSet presAssocID="{36E34783-8D73-43EE-9453-7394BAB81991}" presName="rootComposite" presStyleCnt="0"/>
      <dgm:spPr/>
    </dgm:pt>
    <dgm:pt modelId="{606F3F3B-8736-4AAD-93E0-B2B2A477356A}" type="pres">
      <dgm:prSet presAssocID="{36E34783-8D73-43EE-9453-7394BAB81991}" presName="rootText" presStyleLbl="node4" presStyleIdx="11" presStyleCnt="34" custScaleX="94663" custScaleY="2887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D969BC-6042-4B95-95E7-96E2360A1EB0}" type="pres">
      <dgm:prSet presAssocID="{36E34783-8D73-43EE-9453-7394BAB81991}" presName="rootConnector" presStyleLbl="node4" presStyleIdx="11" presStyleCnt="34"/>
      <dgm:spPr/>
      <dgm:t>
        <a:bodyPr/>
        <a:lstStyle/>
        <a:p>
          <a:endParaRPr lang="en-US"/>
        </a:p>
      </dgm:t>
    </dgm:pt>
    <dgm:pt modelId="{C4B122A2-2F27-4FE5-85D7-7DAA545D0C14}" type="pres">
      <dgm:prSet presAssocID="{36E34783-8D73-43EE-9453-7394BAB81991}" presName="hierChild4" presStyleCnt="0"/>
      <dgm:spPr/>
    </dgm:pt>
    <dgm:pt modelId="{4F0A1D12-7A89-4C36-BD53-A7A4BC7D1F1A}" type="pres">
      <dgm:prSet presAssocID="{607A9268-51C6-4506-8728-86058796C0D7}" presName="Name37" presStyleLbl="parChTrans1D4" presStyleIdx="12" presStyleCnt="34"/>
      <dgm:spPr/>
      <dgm:t>
        <a:bodyPr/>
        <a:lstStyle/>
        <a:p>
          <a:endParaRPr lang="en-US"/>
        </a:p>
      </dgm:t>
    </dgm:pt>
    <dgm:pt modelId="{D221ACBF-3AD7-46F7-89C3-418E522F229C}" type="pres">
      <dgm:prSet presAssocID="{051BC4E8-5716-4762-935D-5A6F33456867}" presName="hierRoot2" presStyleCnt="0">
        <dgm:presLayoutVars>
          <dgm:hierBranch val="init"/>
        </dgm:presLayoutVars>
      </dgm:prSet>
      <dgm:spPr/>
    </dgm:pt>
    <dgm:pt modelId="{AA3F7FF0-A201-4CE9-B5B1-F062F9533E4E}" type="pres">
      <dgm:prSet presAssocID="{051BC4E8-5716-4762-935D-5A6F33456867}" presName="rootComposite" presStyleCnt="0"/>
      <dgm:spPr/>
    </dgm:pt>
    <dgm:pt modelId="{C60B0B62-4CF6-4AFF-9854-3F978C8F513B}" type="pres">
      <dgm:prSet presAssocID="{051BC4E8-5716-4762-935D-5A6F33456867}" presName="rootText" presStyleLbl="node4" presStyleIdx="12" presStyleCnt="34" custScaleY="27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A561EB-11B4-4123-B93C-F9E203C740CB}" type="pres">
      <dgm:prSet presAssocID="{051BC4E8-5716-4762-935D-5A6F33456867}" presName="rootConnector" presStyleLbl="node4" presStyleIdx="12" presStyleCnt="34"/>
      <dgm:spPr/>
      <dgm:t>
        <a:bodyPr/>
        <a:lstStyle/>
        <a:p>
          <a:endParaRPr lang="en-US"/>
        </a:p>
      </dgm:t>
    </dgm:pt>
    <dgm:pt modelId="{E681C261-B4AF-49B8-AFCF-90F83DC86B92}" type="pres">
      <dgm:prSet presAssocID="{051BC4E8-5716-4762-935D-5A6F33456867}" presName="hierChild4" presStyleCnt="0"/>
      <dgm:spPr/>
    </dgm:pt>
    <dgm:pt modelId="{FFA93371-A64A-433C-8460-CD93D7B5FB8F}" type="pres">
      <dgm:prSet presAssocID="{051BC4E8-5716-4762-935D-5A6F33456867}" presName="hierChild5" presStyleCnt="0"/>
      <dgm:spPr/>
    </dgm:pt>
    <dgm:pt modelId="{D6FD948D-4E29-4BE2-95A2-DCF76AF00142}" type="pres">
      <dgm:prSet presAssocID="{36E34783-8D73-43EE-9453-7394BAB81991}" presName="hierChild5" presStyleCnt="0"/>
      <dgm:spPr/>
    </dgm:pt>
    <dgm:pt modelId="{29F7FFF4-EEAF-4613-9E1B-97545DFF0A2C}" type="pres">
      <dgm:prSet presAssocID="{374FF4E4-84EA-4D97-A29C-0031C0C97C22}" presName="Name37" presStyleLbl="parChTrans1D4" presStyleIdx="13" presStyleCnt="34"/>
      <dgm:spPr/>
      <dgm:t>
        <a:bodyPr/>
        <a:lstStyle/>
        <a:p>
          <a:endParaRPr lang="en-US"/>
        </a:p>
      </dgm:t>
    </dgm:pt>
    <dgm:pt modelId="{3D8303FA-03D0-4A0D-AED0-32B433B18A41}" type="pres">
      <dgm:prSet presAssocID="{1A5FA7AC-B8B0-4AF4-AE30-A55399B76BFC}" presName="hierRoot2" presStyleCnt="0">
        <dgm:presLayoutVars>
          <dgm:hierBranch val="init"/>
        </dgm:presLayoutVars>
      </dgm:prSet>
      <dgm:spPr/>
    </dgm:pt>
    <dgm:pt modelId="{91DCB663-3EEC-4AEB-A2D8-85A6AB20F5D3}" type="pres">
      <dgm:prSet presAssocID="{1A5FA7AC-B8B0-4AF4-AE30-A55399B76BFC}" presName="rootComposite" presStyleCnt="0"/>
      <dgm:spPr/>
    </dgm:pt>
    <dgm:pt modelId="{6C896465-BBE9-493C-B89F-37DEDC0B1CBA}" type="pres">
      <dgm:prSet presAssocID="{1A5FA7AC-B8B0-4AF4-AE30-A55399B76BFC}" presName="rootText" presStyleLbl="node4" presStyleIdx="13" presStyleCnt="34" custScaleX="94063" custScaleY="1685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976C80-1CC3-4AE2-981B-1114E4E6A348}" type="pres">
      <dgm:prSet presAssocID="{1A5FA7AC-B8B0-4AF4-AE30-A55399B76BFC}" presName="rootConnector" presStyleLbl="node4" presStyleIdx="13" presStyleCnt="34"/>
      <dgm:spPr/>
      <dgm:t>
        <a:bodyPr/>
        <a:lstStyle/>
        <a:p>
          <a:endParaRPr lang="en-US"/>
        </a:p>
      </dgm:t>
    </dgm:pt>
    <dgm:pt modelId="{288E8E39-9572-48A7-A135-523CD798B51F}" type="pres">
      <dgm:prSet presAssocID="{1A5FA7AC-B8B0-4AF4-AE30-A55399B76BFC}" presName="hierChild4" presStyleCnt="0"/>
      <dgm:spPr/>
    </dgm:pt>
    <dgm:pt modelId="{10F9F6A1-9BBD-4635-84A4-1C8B1DEF04F7}" type="pres">
      <dgm:prSet presAssocID="{1A5FA7AC-B8B0-4AF4-AE30-A55399B76BFC}" presName="hierChild5" presStyleCnt="0"/>
      <dgm:spPr/>
    </dgm:pt>
    <dgm:pt modelId="{295826D3-598C-4F4C-AB94-A81B0083E7BA}" type="pres">
      <dgm:prSet presAssocID="{28D6B192-B50D-44C6-9CCE-93417071E2F0}" presName="hierChild5" presStyleCnt="0"/>
      <dgm:spPr/>
    </dgm:pt>
    <dgm:pt modelId="{94B0BF87-050F-479F-9401-5A4A6858F797}" type="pres">
      <dgm:prSet presAssocID="{DB0A4687-B7D8-4BFC-B1A1-8A31506BF5E8}" presName="Name37" presStyleLbl="parChTrans1D3" presStyleIdx="2" presStyleCnt="8"/>
      <dgm:spPr/>
      <dgm:t>
        <a:bodyPr/>
        <a:lstStyle/>
        <a:p>
          <a:endParaRPr lang="en-US"/>
        </a:p>
      </dgm:t>
    </dgm:pt>
    <dgm:pt modelId="{4036DB5A-E94E-4C6D-90DB-B11F215A608D}" type="pres">
      <dgm:prSet presAssocID="{80B1A246-04D0-4A49-BBA5-66E5FC342514}" presName="hierRoot2" presStyleCnt="0">
        <dgm:presLayoutVars>
          <dgm:hierBranch val="init"/>
        </dgm:presLayoutVars>
      </dgm:prSet>
      <dgm:spPr/>
    </dgm:pt>
    <dgm:pt modelId="{08619B89-27F0-4A5C-AEBE-366496811160}" type="pres">
      <dgm:prSet presAssocID="{80B1A246-04D0-4A49-BBA5-66E5FC342514}" presName="rootComposite" presStyleCnt="0"/>
      <dgm:spPr/>
    </dgm:pt>
    <dgm:pt modelId="{D90F35DA-9BD7-45E2-8FCE-6013ECCCD1E4}" type="pres">
      <dgm:prSet presAssocID="{80B1A246-04D0-4A49-BBA5-66E5FC342514}" presName="rootText" presStyleLbl="node3" presStyleIdx="2" presStyleCnt="8" custScaleX="165556" custScaleY="1226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C3F116-3DB2-40F3-A4DE-AB7C4AF5AFC2}" type="pres">
      <dgm:prSet presAssocID="{80B1A246-04D0-4A49-BBA5-66E5FC342514}" presName="rootConnector" presStyleLbl="node3" presStyleIdx="2" presStyleCnt="8"/>
      <dgm:spPr/>
      <dgm:t>
        <a:bodyPr/>
        <a:lstStyle/>
        <a:p>
          <a:endParaRPr lang="en-US"/>
        </a:p>
      </dgm:t>
    </dgm:pt>
    <dgm:pt modelId="{9F1C1561-5BD0-475E-B127-1FC12D7715CA}" type="pres">
      <dgm:prSet presAssocID="{80B1A246-04D0-4A49-BBA5-66E5FC342514}" presName="hierChild4" presStyleCnt="0"/>
      <dgm:spPr/>
    </dgm:pt>
    <dgm:pt modelId="{D5D003F4-16E0-4881-8CBC-2779C1DCF869}" type="pres">
      <dgm:prSet presAssocID="{80B1A246-04D0-4A49-BBA5-66E5FC342514}" presName="hierChild5" presStyleCnt="0"/>
      <dgm:spPr/>
    </dgm:pt>
    <dgm:pt modelId="{BA4790DB-AB3A-423C-A0EF-BBF92415C6E6}" type="pres">
      <dgm:prSet presAssocID="{D7AEAB1D-564C-41A4-A969-4A64BB754BFD}" presName="Name37" presStyleLbl="parChTrans1D3" presStyleIdx="3" presStyleCnt="8"/>
      <dgm:spPr/>
      <dgm:t>
        <a:bodyPr/>
        <a:lstStyle/>
        <a:p>
          <a:endParaRPr lang="en-US"/>
        </a:p>
      </dgm:t>
    </dgm:pt>
    <dgm:pt modelId="{EFE6A13C-DBE0-42E1-873C-94126932D969}" type="pres">
      <dgm:prSet presAssocID="{183382A1-8567-427C-B1C9-6632C2E716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D43ED69-833C-4EAA-9043-A15387F13F4D}" type="pres">
      <dgm:prSet presAssocID="{183382A1-8567-427C-B1C9-6632C2E71653}" presName="rootComposite" presStyleCnt="0"/>
      <dgm:spPr/>
      <dgm:t>
        <a:bodyPr/>
        <a:lstStyle/>
        <a:p>
          <a:endParaRPr lang="en-US"/>
        </a:p>
      </dgm:t>
    </dgm:pt>
    <dgm:pt modelId="{B7B30AD2-E383-4CE0-A643-719AC60D3775}" type="pres">
      <dgm:prSet presAssocID="{183382A1-8567-427C-B1C9-6632C2E71653}" presName="rootText" presStyleLbl="node3" presStyleIdx="3" presStyleCnt="8" custAng="0" custScaleX="110052" custScaleY="2486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6B67CB-9236-4186-ABD7-0DF136F4A88C}" type="pres">
      <dgm:prSet presAssocID="{183382A1-8567-427C-B1C9-6632C2E71653}" presName="rootConnector" presStyleLbl="node3" presStyleIdx="3" presStyleCnt="8"/>
      <dgm:spPr/>
      <dgm:t>
        <a:bodyPr/>
        <a:lstStyle/>
        <a:p>
          <a:endParaRPr lang="en-US"/>
        </a:p>
      </dgm:t>
    </dgm:pt>
    <dgm:pt modelId="{62F65870-17F5-449B-9C4A-189956B11916}" type="pres">
      <dgm:prSet presAssocID="{183382A1-8567-427C-B1C9-6632C2E71653}" presName="hierChild4" presStyleCnt="0"/>
      <dgm:spPr/>
      <dgm:t>
        <a:bodyPr/>
        <a:lstStyle/>
        <a:p>
          <a:endParaRPr lang="en-US"/>
        </a:p>
      </dgm:t>
    </dgm:pt>
    <dgm:pt modelId="{8106D246-EA34-44FF-8507-66C43CC77501}" type="pres">
      <dgm:prSet presAssocID="{65C29CED-D64E-42B7-A041-3BD1D158358F}" presName="Name37" presStyleLbl="parChTrans1D4" presStyleIdx="14" presStyleCnt="34"/>
      <dgm:spPr/>
      <dgm:t>
        <a:bodyPr/>
        <a:lstStyle/>
        <a:p>
          <a:endParaRPr lang="en-US"/>
        </a:p>
      </dgm:t>
    </dgm:pt>
    <dgm:pt modelId="{5940DD63-04C6-4DCF-B388-E6DE718B36BD}" type="pres">
      <dgm:prSet presAssocID="{75384A29-B228-47B8-9CD2-5831E57581CF}" presName="hierRoot2" presStyleCnt="0">
        <dgm:presLayoutVars>
          <dgm:hierBranch val="init"/>
        </dgm:presLayoutVars>
      </dgm:prSet>
      <dgm:spPr/>
    </dgm:pt>
    <dgm:pt modelId="{4E78F29C-60B1-4DD6-87C4-02E6E575F30F}" type="pres">
      <dgm:prSet presAssocID="{75384A29-B228-47B8-9CD2-5831E57581CF}" presName="rootComposite" presStyleCnt="0"/>
      <dgm:spPr/>
    </dgm:pt>
    <dgm:pt modelId="{98934472-7482-4CAC-B136-5FDD51CFFAC0}" type="pres">
      <dgm:prSet presAssocID="{75384A29-B228-47B8-9CD2-5831E57581CF}" presName="rootText" presStyleLbl="node4" presStyleIdx="14" presStyleCnt="34" custScaleY="219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FB1E67-2BAB-46E8-8242-3CE73688EA9F}" type="pres">
      <dgm:prSet presAssocID="{75384A29-B228-47B8-9CD2-5831E57581CF}" presName="rootConnector" presStyleLbl="node4" presStyleIdx="14" presStyleCnt="34"/>
      <dgm:spPr/>
      <dgm:t>
        <a:bodyPr/>
        <a:lstStyle/>
        <a:p>
          <a:endParaRPr lang="en-US"/>
        </a:p>
      </dgm:t>
    </dgm:pt>
    <dgm:pt modelId="{B9005B3E-DBEC-4894-A1EC-398A1D476E4A}" type="pres">
      <dgm:prSet presAssocID="{75384A29-B228-47B8-9CD2-5831E57581CF}" presName="hierChild4" presStyleCnt="0"/>
      <dgm:spPr/>
    </dgm:pt>
    <dgm:pt modelId="{8037C87E-915F-477C-8EF6-FB4835D33AAB}" type="pres">
      <dgm:prSet presAssocID="{75384A29-B228-47B8-9CD2-5831E57581CF}" presName="hierChild5" presStyleCnt="0"/>
      <dgm:spPr/>
    </dgm:pt>
    <dgm:pt modelId="{ED757190-4BBD-43D6-BCDB-EAB34CA302D7}" type="pres">
      <dgm:prSet presAssocID="{0830FD26-CEF2-45E2-9D97-DDD9510E0C57}" presName="Name37" presStyleLbl="parChTrans1D4" presStyleIdx="15" presStyleCnt="34"/>
      <dgm:spPr/>
      <dgm:t>
        <a:bodyPr/>
        <a:lstStyle/>
        <a:p>
          <a:endParaRPr lang="en-US"/>
        </a:p>
      </dgm:t>
    </dgm:pt>
    <dgm:pt modelId="{91B3BAF3-BB81-4C01-9D8C-FBAB1C2C2843}" type="pres">
      <dgm:prSet presAssocID="{A0336AA5-E635-4616-BEBF-E22A67B6C471}" presName="hierRoot2" presStyleCnt="0">
        <dgm:presLayoutVars>
          <dgm:hierBranch val="init"/>
        </dgm:presLayoutVars>
      </dgm:prSet>
      <dgm:spPr/>
    </dgm:pt>
    <dgm:pt modelId="{434E1F96-5A12-477D-8A71-6176026E19EE}" type="pres">
      <dgm:prSet presAssocID="{A0336AA5-E635-4616-BEBF-E22A67B6C471}" presName="rootComposite" presStyleCnt="0"/>
      <dgm:spPr/>
    </dgm:pt>
    <dgm:pt modelId="{1314EB03-C4CA-40D0-8461-2BDB30585F68}" type="pres">
      <dgm:prSet presAssocID="{A0336AA5-E635-4616-BEBF-E22A67B6C471}" presName="rootText" presStyleLbl="node4" presStyleIdx="15" presStyleCnt="34" custScaleX="125426" custScaleY="1674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1B9EDF-9781-4B87-8F6C-ACDCF3B861BF}" type="pres">
      <dgm:prSet presAssocID="{A0336AA5-E635-4616-BEBF-E22A67B6C471}" presName="rootConnector" presStyleLbl="node4" presStyleIdx="15" presStyleCnt="34"/>
      <dgm:spPr/>
      <dgm:t>
        <a:bodyPr/>
        <a:lstStyle/>
        <a:p>
          <a:endParaRPr lang="en-US"/>
        </a:p>
      </dgm:t>
    </dgm:pt>
    <dgm:pt modelId="{8A281D64-042A-476B-8AAE-CA62625A876E}" type="pres">
      <dgm:prSet presAssocID="{A0336AA5-E635-4616-BEBF-E22A67B6C471}" presName="hierChild4" presStyleCnt="0"/>
      <dgm:spPr/>
    </dgm:pt>
    <dgm:pt modelId="{3D582EC2-4FCE-4006-8F3C-65EB6C7EFDE9}" type="pres">
      <dgm:prSet presAssocID="{A0336AA5-E635-4616-BEBF-E22A67B6C471}" presName="hierChild5" presStyleCnt="0"/>
      <dgm:spPr/>
    </dgm:pt>
    <dgm:pt modelId="{D12FA45A-3488-46C9-8979-00C9A1EA5B59}" type="pres">
      <dgm:prSet presAssocID="{67FD3D87-9AB2-40B7-9D15-F77946F5A170}" presName="Name37" presStyleLbl="parChTrans1D4" presStyleIdx="16" presStyleCnt="34"/>
      <dgm:spPr/>
      <dgm:t>
        <a:bodyPr/>
        <a:lstStyle/>
        <a:p>
          <a:endParaRPr lang="en-US"/>
        </a:p>
      </dgm:t>
    </dgm:pt>
    <dgm:pt modelId="{6000E1D0-C44B-47BD-9DA4-385C352BC378}" type="pres">
      <dgm:prSet presAssocID="{397E3CF3-2F41-434D-AFF2-B746EE9B70E6}" presName="hierRoot2" presStyleCnt="0">
        <dgm:presLayoutVars>
          <dgm:hierBranch val="l"/>
        </dgm:presLayoutVars>
      </dgm:prSet>
      <dgm:spPr/>
      <dgm:t>
        <a:bodyPr/>
        <a:lstStyle/>
        <a:p>
          <a:endParaRPr lang="en-US"/>
        </a:p>
      </dgm:t>
    </dgm:pt>
    <dgm:pt modelId="{CD95B6BF-37A6-4D4B-8058-6739183EF97C}" type="pres">
      <dgm:prSet presAssocID="{397E3CF3-2F41-434D-AFF2-B746EE9B70E6}" presName="rootComposite" presStyleCnt="0"/>
      <dgm:spPr/>
      <dgm:t>
        <a:bodyPr/>
        <a:lstStyle/>
        <a:p>
          <a:endParaRPr lang="en-US"/>
        </a:p>
      </dgm:t>
    </dgm:pt>
    <dgm:pt modelId="{7B13883E-8EAF-4B00-814A-6742A2F2844A}" type="pres">
      <dgm:prSet presAssocID="{397E3CF3-2F41-434D-AFF2-B746EE9B70E6}" presName="rootText" presStyleLbl="node4" presStyleIdx="16" presStyleCnt="34" custScaleX="130525" custScaleY="2414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D4A15-6F9F-4CFC-A0EF-CB12987B44D2}" type="pres">
      <dgm:prSet presAssocID="{397E3CF3-2F41-434D-AFF2-B746EE9B70E6}" presName="rootConnector" presStyleLbl="node4" presStyleIdx="16" presStyleCnt="34"/>
      <dgm:spPr/>
      <dgm:t>
        <a:bodyPr/>
        <a:lstStyle/>
        <a:p>
          <a:endParaRPr lang="en-US"/>
        </a:p>
      </dgm:t>
    </dgm:pt>
    <dgm:pt modelId="{E30E6049-8FA6-4714-B60E-F9937B342F43}" type="pres">
      <dgm:prSet presAssocID="{397E3CF3-2F41-434D-AFF2-B746EE9B70E6}" presName="hierChild4" presStyleCnt="0"/>
      <dgm:spPr/>
      <dgm:t>
        <a:bodyPr/>
        <a:lstStyle/>
        <a:p>
          <a:endParaRPr lang="en-US"/>
        </a:p>
      </dgm:t>
    </dgm:pt>
    <dgm:pt modelId="{17EB1C6B-C9A2-4CBF-9C40-412DF0B16756}" type="pres">
      <dgm:prSet presAssocID="{397E3CF3-2F41-434D-AFF2-B746EE9B70E6}" presName="hierChild5" presStyleCnt="0"/>
      <dgm:spPr/>
      <dgm:t>
        <a:bodyPr/>
        <a:lstStyle/>
        <a:p>
          <a:endParaRPr lang="en-US"/>
        </a:p>
      </dgm:t>
    </dgm:pt>
    <dgm:pt modelId="{4104933A-D0C9-4292-B288-FDF366ACBDE3}" type="pres">
      <dgm:prSet presAssocID="{3DBF34C4-8A10-485D-9EB1-5623BC717D2B}" presName="Name37" presStyleLbl="parChTrans1D4" presStyleIdx="17" presStyleCnt="34"/>
      <dgm:spPr/>
      <dgm:t>
        <a:bodyPr/>
        <a:lstStyle/>
        <a:p>
          <a:endParaRPr lang="en-US"/>
        </a:p>
      </dgm:t>
    </dgm:pt>
    <dgm:pt modelId="{8E50B35A-4478-4595-AF9B-B6631CEA2FDB}" type="pres">
      <dgm:prSet presAssocID="{D3A2E3DA-AC4E-4B5A-ACD1-2ACD0B77B4DE}" presName="hierRoot2" presStyleCnt="0">
        <dgm:presLayoutVars>
          <dgm:hierBranch val="init"/>
        </dgm:presLayoutVars>
      </dgm:prSet>
      <dgm:spPr/>
    </dgm:pt>
    <dgm:pt modelId="{D7111771-D243-4594-82F2-E1F9762BDE08}" type="pres">
      <dgm:prSet presAssocID="{D3A2E3DA-AC4E-4B5A-ACD1-2ACD0B77B4DE}" presName="rootComposite" presStyleCnt="0"/>
      <dgm:spPr/>
    </dgm:pt>
    <dgm:pt modelId="{3B4BBCA7-E5FD-4938-B622-41A6F676A6AB}" type="pres">
      <dgm:prSet presAssocID="{D3A2E3DA-AC4E-4B5A-ACD1-2ACD0B77B4DE}" presName="rootText" presStyleLbl="node4" presStyleIdx="17" presStyleCnt="34" custScaleX="131189" custScaleY="171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8FECAA-DFD7-46A7-A1E8-CC8F174BA065}" type="pres">
      <dgm:prSet presAssocID="{D3A2E3DA-AC4E-4B5A-ACD1-2ACD0B77B4DE}" presName="rootConnector" presStyleLbl="node4" presStyleIdx="17" presStyleCnt="34"/>
      <dgm:spPr/>
      <dgm:t>
        <a:bodyPr/>
        <a:lstStyle/>
        <a:p>
          <a:endParaRPr lang="en-US"/>
        </a:p>
      </dgm:t>
    </dgm:pt>
    <dgm:pt modelId="{E6B73CB8-918C-4EF8-9B56-814E9ADE72B0}" type="pres">
      <dgm:prSet presAssocID="{D3A2E3DA-AC4E-4B5A-ACD1-2ACD0B77B4DE}" presName="hierChild4" presStyleCnt="0"/>
      <dgm:spPr/>
    </dgm:pt>
    <dgm:pt modelId="{DD189180-98E9-4BBC-862B-031067368DA8}" type="pres">
      <dgm:prSet presAssocID="{D3A2E3DA-AC4E-4B5A-ACD1-2ACD0B77B4DE}" presName="hierChild5" presStyleCnt="0"/>
      <dgm:spPr/>
    </dgm:pt>
    <dgm:pt modelId="{B1785DAA-F41D-4B74-9F9B-5213F9FE029D}" type="pres">
      <dgm:prSet presAssocID="{183382A1-8567-427C-B1C9-6632C2E71653}" presName="hierChild5" presStyleCnt="0"/>
      <dgm:spPr/>
      <dgm:t>
        <a:bodyPr/>
        <a:lstStyle/>
        <a:p>
          <a:endParaRPr lang="en-US"/>
        </a:p>
      </dgm:t>
    </dgm:pt>
    <dgm:pt modelId="{D2F09B90-94F4-47AC-A430-99491E748DD7}" type="pres">
      <dgm:prSet presAssocID="{0A0A4272-986A-4280-B14D-5ABAEF8E99D7}" presName="Name37" presStyleLbl="parChTrans1D3" presStyleIdx="4" presStyleCnt="8"/>
      <dgm:spPr/>
      <dgm:t>
        <a:bodyPr/>
        <a:lstStyle/>
        <a:p>
          <a:endParaRPr lang="en-US"/>
        </a:p>
      </dgm:t>
    </dgm:pt>
    <dgm:pt modelId="{7DB83D66-BBBE-4D7F-B8E5-CBF788E089DD}" type="pres">
      <dgm:prSet presAssocID="{5C03A801-D3A4-4D58-9D60-24D97A8A8A1A}" presName="hierRoot2" presStyleCnt="0">
        <dgm:presLayoutVars>
          <dgm:hierBranch val="init"/>
        </dgm:presLayoutVars>
      </dgm:prSet>
      <dgm:spPr/>
    </dgm:pt>
    <dgm:pt modelId="{A9544B2D-94DA-431C-B8C4-93E546FDAABD}" type="pres">
      <dgm:prSet presAssocID="{5C03A801-D3A4-4D58-9D60-24D97A8A8A1A}" presName="rootComposite" presStyleCnt="0"/>
      <dgm:spPr/>
    </dgm:pt>
    <dgm:pt modelId="{1CA699BE-EDAE-4BEC-9392-5967783E455D}" type="pres">
      <dgm:prSet presAssocID="{5C03A801-D3A4-4D58-9D60-24D97A8A8A1A}" presName="rootText" presStyleLbl="node3" presStyleIdx="4" presStyleCnt="8" custScaleX="126966" custScaleY="2121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2F93FA-090A-4208-B00E-75B0E51A18C7}" type="pres">
      <dgm:prSet presAssocID="{5C03A801-D3A4-4D58-9D60-24D97A8A8A1A}" presName="rootConnector" presStyleLbl="node3" presStyleIdx="4" presStyleCnt="8"/>
      <dgm:spPr/>
      <dgm:t>
        <a:bodyPr/>
        <a:lstStyle/>
        <a:p>
          <a:endParaRPr lang="en-US"/>
        </a:p>
      </dgm:t>
    </dgm:pt>
    <dgm:pt modelId="{3CC0E9A8-BB76-4086-AFD9-AD1147B92C94}" type="pres">
      <dgm:prSet presAssocID="{5C03A801-D3A4-4D58-9D60-24D97A8A8A1A}" presName="hierChild4" presStyleCnt="0"/>
      <dgm:spPr/>
    </dgm:pt>
    <dgm:pt modelId="{989E0A8D-738C-4F1A-B9DF-5226CD5BF4C0}" type="pres">
      <dgm:prSet presAssocID="{74CD00CD-89D3-4C27-AB30-0C1274B0ABD6}" presName="Name37" presStyleLbl="parChTrans1D4" presStyleIdx="18" presStyleCnt="34"/>
      <dgm:spPr/>
      <dgm:t>
        <a:bodyPr/>
        <a:lstStyle/>
        <a:p>
          <a:endParaRPr lang="en-US"/>
        </a:p>
      </dgm:t>
    </dgm:pt>
    <dgm:pt modelId="{C07E146E-3E63-4DC0-AE5D-9EA3C55BDC37}" type="pres">
      <dgm:prSet presAssocID="{B26025B9-ED8F-40E8-B4FF-4196F1EF11BA}" presName="hierRoot2" presStyleCnt="0">
        <dgm:presLayoutVars>
          <dgm:hierBranch val="init"/>
        </dgm:presLayoutVars>
      </dgm:prSet>
      <dgm:spPr/>
    </dgm:pt>
    <dgm:pt modelId="{979C76AF-01B7-41D7-B79E-79CC4F153DAF}" type="pres">
      <dgm:prSet presAssocID="{B26025B9-ED8F-40E8-B4FF-4196F1EF11BA}" presName="rootComposite" presStyleCnt="0"/>
      <dgm:spPr/>
    </dgm:pt>
    <dgm:pt modelId="{425D79D8-5FB4-4F76-8CC2-6D153BCCD0B9}" type="pres">
      <dgm:prSet presAssocID="{B26025B9-ED8F-40E8-B4FF-4196F1EF11BA}" presName="rootText" presStyleLbl="node4" presStyleIdx="18" presStyleCnt="34" custScaleX="121089" custScaleY="1730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559897-04FB-4CE1-A1ED-577A4C91D5AE}" type="pres">
      <dgm:prSet presAssocID="{B26025B9-ED8F-40E8-B4FF-4196F1EF11BA}" presName="rootConnector" presStyleLbl="node4" presStyleIdx="18" presStyleCnt="34"/>
      <dgm:spPr/>
      <dgm:t>
        <a:bodyPr/>
        <a:lstStyle/>
        <a:p>
          <a:endParaRPr lang="en-US"/>
        </a:p>
      </dgm:t>
    </dgm:pt>
    <dgm:pt modelId="{326FCA65-1E9E-493E-9445-7F8600F9E75D}" type="pres">
      <dgm:prSet presAssocID="{B26025B9-ED8F-40E8-B4FF-4196F1EF11BA}" presName="hierChild4" presStyleCnt="0"/>
      <dgm:spPr/>
    </dgm:pt>
    <dgm:pt modelId="{C957DCC4-0149-4FD2-9E12-DEC6B582FF52}" type="pres">
      <dgm:prSet presAssocID="{B26025B9-ED8F-40E8-B4FF-4196F1EF11BA}" presName="hierChild5" presStyleCnt="0"/>
      <dgm:spPr/>
    </dgm:pt>
    <dgm:pt modelId="{67823C35-05CA-406A-B828-6EF5D81A4FE6}" type="pres">
      <dgm:prSet presAssocID="{1B754ACB-3A07-41A8-9E10-4086B996203D}" presName="Name37" presStyleLbl="parChTrans1D4" presStyleIdx="19" presStyleCnt="34"/>
      <dgm:spPr/>
      <dgm:t>
        <a:bodyPr/>
        <a:lstStyle/>
        <a:p>
          <a:endParaRPr lang="en-US"/>
        </a:p>
      </dgm:t>
    </dgm:pt>
    <dgm:pt modelId="{AF630B8A-1B2A-46AD-B1B3-E2CFB0096704}" type="pres">
      <dgm:prSet presAssocID="{D1F29F03-A02C-4046-A756-469C38948885}" presName="hierRoot2" presStyleCnt="0">
        <dgm:presLayoutVars>
          <dgm:hierBranch val="init"/>
        </dgm:presLayoutVars>
      </dgm:prSet>
      <dgm:spPr/>
    </dgm:pt>
    <dgm:pt modelId="{D8297D36-4C0B-44CC-BD8E-F9EF249FBD81}" type="pres">
      <dgm:prSet presAssocID="{D1F29F03-A02C-4046-A756-469C38948885}" presName="rootComposite" presStyleCnt="0"/>
      <dgm:spPr/>
    </dgm:pt>
    <dgm:pt modelId="{6AE7DC3E-A4E0-42B5-B509-01350C7CF70F}" type="pres">
      <dgm:prSet presAssocID="{D1F29F03-A02C-4046-A756-469C38948885}" presName="rootText" presStyleLbl="node4" presStyleIdx="19" presStyleCnt="34" custScaleX="117623" custScaleY="1984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060A32-51CD-49AB-BC08-5E0849177AEC}" type="pres">
      <dgm:prSet presAssocID="{D1F29F03-A02C-4046-A756-469C38948885}" presName="rootConnector" presStyleLbl="node4" presStyleIdx="19" presStyleCnt="34"/>
      <dgm:spPr/>
      <dgm:t>
        <a:bodyPr/>
        <a:lstStyle/>
        <a:p>
          <a:endParaRPr lang="en-US"/>
        </a:p>
      </dgm:t>
    </dgm:pt>
    <dgm:pt modelId="{D333E4F5-34FA-45E7-B31E-FEA3430226F6}" type="pres">
      <dgm:prSet presAssocID="{D1F29F03-A02C-4046-A756-469C38948885}" presName="hierChild4" presStyleCnt="0"/>
      <dgm:spPr/>
    </dgm:pt>
    <dgm:pt modelId="{E96FF3C7-2DDD-42BC-9B58-7AE2715A0E7C}" type="pres">
      <dgm:prSet presAssocID="{D1F29F03-A02C-4046-A756-469C38948885}" presName="hierChild5" presStyleCnt="0"/>
      <dgm:spPr/>
    </dgm:pt>
    <dgm:pt modelId="{2FD41EFB-3D58-427E-BD18-714D7BDFA462}" type="pres">
      <dgm:prSet presAssocID="{A7B60D25-73CE-4116-B9FE-CC625D76BAAB}" presName="Name37" presStyleLbl="parChTrans1D4" presStyleIdx="20" presStyleCnt="34"/>
      <dgm:spPr/>
      <dgm:t>
        <a:bodyPr/>
        <a:lstStyle/>
        <a:p>
          <a:endParaRPr lang="en-US"/>
        </a:p>
      </dgm:t>
    </dgm:pt>
    <dgm:pt modelId="{03F7428D-A500-41C4-A1B9-2CCF8679BAF3}" type="pres">
      <dgm:prSet presAssocID="{CEA05118-2656-4742-AB98-420BB41FFD60}" presName="hierRoot2" presStyleCnt="0">
        <dgm:presLayoutVars>
          <dgm:hierBranch val="init"/>
        </dgm:presLayoutVars>
      </dgm:prSet>
      <dgm:spPr/>
    </dgm:pt>
    <dgm:pt modelId="{4215A9D2-C584-4C79-BBD2-1751E9ECCB64}" type="pres">
      <dgm:prSet presAssocID="{CEA05118-2656-4742-AB98-420BB41FFD60}" presName="rootComposite" presStyleCnt="0"/>
      <dgm:spPr/>
    </dgm:pt>
    <dgm:pt modelId="{F4DF7F39-C537-4C82-BB17-2D4E8AB635CF}" type="pres">
      <dgm:prSet presAssocID="{CEA05118-2656-4742-AB98-420BB41FFD60}" presName="rootText" presStyleLbl="node4" presStyleIdx="20" presStyleCnt="34" custScaleX="95644" custScaleY="1918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E74E0A-13A3-4B9D-9B72-788B97B56B1B}" type="pres">
      <dgm:prSet presAssocID="{CEA05118-2656-4742-AB98-420BB41FFD60}" presName="rootConnector" presStyleLbl="node4" presStyleIdx="20" presStyleCnt="34"/>
      <dgm:spPr/>
      <dgm:t>
        <a:bodyPr/>
        <a:lstStyle/>
        <a:p>
          <a:endParaRPr lang="en-US"/>
        </a:p>
      </dgm:t>
    </dgm:pt>
    <dgm:pt modelId="{A0A856CE-EB67-4298-AC73-534FA1E1B24F}" type="pres">
      <dgm:prSet presAssocID="{CEA05118-2656-4742-AB98-420BB41FFD60}" presName="hierChild4" presStyleCnt="0"/>
      <dgm:spPr/>
    </dgm:pt>
    <dgm:pt modelId="{CEF2111B-0C5C-4DB0-B101-E0B2C42C29CE}" type="pres">
      <dgm:prSet presAssocID="{CEA05118-2656-4742-AB98-420BB41FFD60}" presName="hierChild5" presStyleCnt="0"/>
      <dgm:spPr/>
    </dgm:pt>
    <dgm:pt modelId="{BFCF71DF-48FE-45AD-9E1E-2413346F59AB}" type="pres">
      <dgm:prSet presAssocID="{5C03A801-D3A4-4D58-9D60-24D97A8A8A1A}" presName="hierChild5" presStyleCnt="0"/>
      <dgm:spPr/>
    </dgm:pt>
    <dgm:pt modelId="{E13C7474-3DBE-4D2E-B421-C1E162A80490}" type="pres">
      <dgm:prSet presAssocID="{DF4CEE2C-0C9E-4732-99E2-52F06BCB69B6}" presName="Name37" presStyleLbl="parChTrans1D3" presStyleIdx="5" presStyleCnt="8"/>
      <dgm:spPr/>
    </dgm:pt>
    <dgm:pt modelId="{895BB739-AE3E-466B-A481-E44CC3C525DD}" type="pres">
      <dgm:prSet presAssocID="{2CBF9CD0-415B-40E8-865E-0B8EF54687EB}" presName="hierRoot2" presStyleCnt="0">
        <dgm:presLayoutVars>
          <dgm:hierBranch val="init"/>
        </dgm:presLayoutVars>
      </dgm:prSet>
      <dgm:spPr/>
    </dgm:pt>
    <dgm:pt modelId="{AA117F35-F8C0-4C44-8236-6F9712BEBD5B}" type="pres">
      <dgm:prSet presAssocID="{2CBF9CD0-415B-40E8-865E-0B8EF54687EB}" presName="rootComposite" presStyleCnt="0"/>
      <dgm:spPr/>
    </dgm:pt>
    <dgm:pt modelId="{FD67F4E1-C68C-4F85-B2BE-B2856D681F53}" type="pres">
      <dgm:prSet presAssocID="{2CBF9CD0-415B-40E8-865E-0B8EF54687EB}" presName="rootText" presStyleLbl="node3" presStyleIdx="5" presStyleCnt="8" custScaleX="120315" custScaleY="1801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9A55C4-6F5F-4DFF-8AAB-0202070D25E4}" type="pres">
      <dgm:prSet presAssocID="{2CBF9CD0-415B-40E8-865E-0B8EF54687EB}" presName="rootConnector" presStyleLbl="node3" presStyleIdx="5" presStyleCnt="8"/>
      <dgm:spPr/>
      <dgm:t>
        <a:bodyPr/>
        <a:lstStyle/>
        <a:p>
          <a:endParaRPr lang="en-US"/>
        </a:p>
      </dgm:t>
    </dgm:pt>
    <dgm:pt modelId="{F49CBAC5-B1D3-41CD-AA66-DBC4D80340A2}" type="pres">
      <dgm:prSet presAssocID="{2CBF9CD0-415B-40E8-865E-0B8EF54687EB}" presName="hierChild4" presStyleCnt="0"/>
      <dgm:spPr/>
    </dgm:pt>
    <dgm:pt modelId="{36B44179-9410-48BC-9F5F-6D877EB906E1}" type="pres">
      <dgm:prSet presAssocID="{2CBF9CD0-415B-40E8-865E-0B8EF54687EB}" presName="hierChild5" presStyleCnt="0"/>
      <dgm:spPr/>
    </dgm:pt>
    <dgm:pt modelId="{23ACE0D7-38B8-4D6A-99F4-F9D3A9EED468}" type="pres">
      <dgm:prSet presAssocID="{A9694489-851E-4FF8-BA74-C43A86A90394}" presName="Name37" presStyleLbl="parChTrans1D3" presStyleIdx="6" presStyleCnt="8"/>
      <dgm:spPr/>
      <dgm:t>
        <a:bodyPr/>
        <a:lstStyle/>
        <a:p>
          <a:endParaRPr lang="en-US"/>
        </a:p>
      </dgm:t>
    </dgm:pt>
    <dgm:pt modelId="{A3D609A4-7993-433A-B96E-C2F72B5331D0}" type="pres">
      <dgm:prSet presAssocID="{DC3074A2-01A3-4C65-AEC4-AAA26C1C14A6}" presName="hierRoot2" presStyleCnt="0">
        <dgm:presLayoutVars>
          <dgm:hierBranch val="init"/>
        </dgm:presLayoutVars>
      </dgm:prSet>
      <dgm:spPr/>
    </dgm:pt>
    <dgm:pt modelId="{9E87F4C7-5FBB-49DD-ADD9-1424A666F12D}" type="pres">
      <dgm:prSet presAssocID="{DC3074A2-01A3-4C65-AEC4-AAA26C1C14A6}" presName="rootComposite" presStyleCnt="0"/>
      <dgm:spPr/>
    </dgm:pt>
    <dgm:pt modelId="{404D3CCA-6403-4984-89D9-1513F4866926}" type="pres">
      <dgm:prSet presAssocID="{DC3074A2-01A3-4C65-AEC4-AAA26C1C14A6}" presName="rootText" presStyleLbl="node3" presStyleIdx="6" presStyleCnt="8" custScaleX="117600" custScaleY="223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1BA578-FEB8-41D4-BE4C-7750AD1599D9}" type="pres">
      <dgm:prSet presAssocID="{DC3074A2-01A3-4C65-AEC4-AAA26C1C14A6}" presName="rootConnector" presStyleLbl="node3" presStyleIdx="6" presStyleCnt="8"/>
      <dgm:spPr/>
      <dgm:t>
        <a:bodyPr/>
        <a:lstStyle/>
        <a:p>
          <a:endParaRPr lang="en-US"/>
        </a:p>
      </dgm:t>
    </dgm:pt>
    <dgm:pt modelId="{E010EB8A-A6EB-44D6-B4F1-F3619D293053}" type="pres">
      <dgm:prSet presAssocID="{DC3074A2-01A3-4C65-AEC4-AAA26C1C14A6}" presName="hierChild4" presStyleCnt="0"/>
      <dgm:spPr/>
    </dgm:pt>
    <dgm:pt modelId="{EFEA5BB9-FB49-456E-B958-81753769CFD1}" type="pres">
      <dgm:prSet presAssocID="{06AB7B50-1F02-4322-9F43-ED0565EF775B}" presName="Name37" presStyleLbl="parChTrans1D4" presStyleIdx="21" presStyleCnt="34"/>
      <dgm:spPr/>
      <dgm:t>
        <a:bodyPr/>
        <a:lstStyle/>
        <a:p>
          <a:endParaRPr lang="en-US"/>
        </a:p>
      </dgm:t>
    </dgm:pt>
    <dgm:pt modelId="{119FCA7A-173D-41B1-8714-54ADCE20B495}" type="pres">
      <dgm:prSet presAssocID="{23CE837E-6E1B-4C60-AD27-320F5393FA43}" presName="hierRoot2" presStyleCnt="0">
        <dgm:presLayoutVars>
          <dgm:hierBranch val="init"/>
        </dgm:presLayoutVars>
      </dgm:prSet>
      <dgm:spPr/>
    </dgm:pt>
    <dgm:pt modelId="{19DA98D6-0295-4F3A-AAEA-1D8C7CFFEB68}" type="pres">
      <dgm:prSet presAssocID="{23CE837E-6E1B-4C60-AD27-320F5393FA43}" presName="rootComposite" presStyleCnt="0"/>
      <dgm:spPr/>
    </dgm:pt>
    <dgm:pt modelId="{4F9B9784-E81B-4552-92F2-20B2568B6D46}" type="pres">
      <dgm:prSet presAssocID="{23CE837E-6E1B-4C60-AD27-320F5393FA43}" presName="rootText" presStyleLbl="node4" presStyleIdx="21" presStyleCnt="34" custScaleY="232311" custLinFactNeighborX="1686" custLinFactNeighborY="173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21E8FA-FC58-4F73-82B2-E80F50F6977A}" type="pres">
      <dgm:prSet presAssocID="{23CE837E-6E1B-4C60-AD27-320F5393FA43}" presName="rootConnector" presStyleLbl="node4" presStyleIdx="21" presStyleCnt="34"/>
      <dgm:spPr/>
      <dgm:t>
        <a:bodyPr/>
        <a:lstStyle/>
        <a:p>
          <a:endParaRPr lang="en-US"/>
        </a:p>
      </dgm:t>
    </dgm:pt>
    <dgm:pt modelId="{29696F0C-C666-480C-AE62-F58F7D32249E}" type="pres">
      <dgm:prSet presAssocID="{23CE837E-6E1B-4C60-AD27-320F5393FA43}" presName="hierChild4" presStyleCnt="0"/>
      <dgm:spPr/>
    </dgm:pt>
    <dgm:pt modelId="{A2382D04-7A1C-4A38-B69B-467AECEEAFB6}" type="pres">
      <dgm:prSet presAssocID="{23CE837E-6E1B-4C60-AD27-320F5393FA43}" presName="hierChild5" presStyleCnt="0"/>
      <dgm:spPr/>
    </dgm:pt>
    <dgm:pt modelId="{66A5A399-72C1-4AEE-921D-461E05029CBD}" type="pres">
      <dgm:prSet presAssocID="{C5864154-5B35-4828-86BF-866EF98A4B2A}" presName="Name37" presStyleLbl="parChTrans1D4" presStyleIdx="22" presStyleCnt="34"/>
      <dgm:spPr/>
      <dgm:t>
        <a:bodyPr/>
        <a:lstStyle/>
        <a:p>
          <a:endParaRPr lang="en-US"/>
        </a:p>
      </dgm:t>
    </dgm:pt>
    <dgm:pt modelId="{F3838030-A943-4E57-9E0D-63B6C7F6C557}" type="pres">
      <dgm:prSet presAssocID="{50D9985B-6D88-4B62-8558-D095725E3BEE}" presName="hierRoot2" presStyleCnt="0">
        <dgm:presLayoutVars>
          <dgm:hierBranch val="init"/>
        </dgm:presLayoutVars>
      </dgm:prSet>
      <dgm:spPr/>
    </dgm:pt>
    <dgm:pt modelId="{98D32BF4-CF4A-412E-9690-4F367429BAEC}" type="pres">
      <dgm:prSet presAssocID="{50D9985B-6D88-4B62-8558-D095725E3BEE}" presName="rootComposite" presStyleCnt="0"/>
      <dgm:spPr/>
    </dgm:pt>
    <dgm:pt modelId="{DEC06AE7-92CC-4B24-90E1-CB3843471BA2}" type="pres">
      <dgm:prSet presAssocID="{50D9985B-6D88-4B62-8558-D095725E3BEE}" presName="rootText" presStyleLbl="node4" presStyleIdx="22" presStyleCnt="34" custScaleY="3240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D328B0-9070-48EC-98B5-AFF1A3C3F53A}" type="pres">
      <dgm:prSet presAssocID="{50D9985B-6D88-4B62-8558-D095725E3BEE}" presName="rootConnector" presStyleLbl="node4" presStyleIdx="22" presStyleCnt="34"/>
      <dgm:spPr/>
      <dgm:t>
        <a:bodyPr/>
        <a:lstStyle/>
        <a:p>
          <a:endParaRPr lang="en-US"/>
        </a:p>
      </dgm:t>
    </dgm:pt>
    <dgm:pt modelId="{6FB09A6B-3429-435A-A70D-BAFECC4D636E}" type="pres">
      <dgm:prSet presAssocID="{50D9985B-6D88-4B62-8558-D095725E3BEE}" presName="hierChild4" presStyleCnt="0"/>
      <dgm:spPr/>
    </dgm:pt>
    <dgm:pt modelId="{5FFD1B51-11ED-49CD-9A61-C36F436267A4}" type="pres">
      <dgm:prSet presAssocID="{50D9985B-6D88-4B62-8558-D095725E3BEE}" presName="hierChild5" presStyleCnt="0"/>
      <dgm:spPr/>
    </dgm:pt>
    <dgm:pt modelId="{FC0EE17A-F356-4D6C-8F9E-10C5F5B6A266}" type="pres">
      <dgm:prSet presAssocID="{DC3074A2-01A3-4C65-AEC4-AAA26C1C14A6}" presName="hierChild5" presStyleCnt="0"/>
      <dgm:spPr/>
    </dgm:pt>
    <dgm:pt modelId="{B2E33C49-6A89-47C2-8541-F627840DAD1B}" type="pres">
      <dgm:prSet presAssocID="{CF506530-A137-46A5-9FFB-C987EEAFC433}" presName="Name37" presStyleLbl="parChTrans1D3" presStyleIdx="7" presStyleCnt="8"/>
      <dgm:spPr/>
      <dgm:t>
        <a:bodyPr/>
        <a:lstStyle/>
        <a:p>
          <a:endParaRPr lang="en-US"/>
        </a:p>
      </dgm:t>
    </dgm:pt>
    <dgm:pt modelId="{95194D55-1759-45A9-BCDE-4442BA9697AB}" type="pres">
      <dgm:prSet presAssocID="{37B82085-094A-4FFA-B36A-D5AB3987792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E4EA9A9-3D1B-4DA6-AA4F-C6834EF7DA63}" type="pres">
      <dgm:prSet presAssocID="{37B82085-094A-4FFA-B36A-D5AB39877926}" presName="rootComposite" presStyleCnt="0"/>
      <dgm:spPr/>
      <dgm:t>
        <a:bodyPr/>
        <a:lstStyle/>
        <a:p>
          <a:endParaRPr lang="en-US"/>
        </a:p>
      </dgm:t>
    </dgm:pt>
    <dgm:pt modelId="{B4B82140-0E5B-4B44-8E16-102FA962E26E}" type="pres">
      <dgm:prSet presAssocID="{37B82085-094A-4FFA-B36A-D5AB39877926}" presName="rootText" presStyleLbl="node3" presStyleIdx="7" presStyleCnt="8" custScaleX="112712" custScaleY="1836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325B7-46FA-41F9-9874-FBC3AC157750}" type="pres">
      <dgm:prSet presAssocID="{37B82085-094A-4FFA-B36A-D5AB39877926}" presName="rootConnector" presStyleLbl="node3" presStyleIdx="7" presStyleCnt="8"/>
      <dgm:spPr/>
      <dgm:t>
        <a:bodyPr/>
        <a:lstStyle/>
        <a:p>
          <a:endParaRPr lang="en-US"/>
        </a:p>
      </dgm:t>
    </dgm:pt>
    <dgm:pt modelId="{BCCCE7D5-8A4F-42C1-B5A3-19E3B6EE4810}" type="pres">
      <dgm:prSet presAssocID="{37B82085-094A-4FFA-B36A-D5AB39877926}" presName="hierChild4" presStyleCnt="0"/>
      <dgm:spPr/>
      <dgm:t>
        <a:bodyPr/>
        <a:lstStyle/>
        <a:p>
          <a:endParaRPr lang="en-US"/>
        </a:p>
      </dgm:t>
    </dgm:pt>
    <dgm:pt modelId="{289A67C5-EF2A-44DA-BD3C-7D7A4A2D4590}" type="pres">
      <dgm:prSet presAssocID="{D02F0977-A31A-43F2-BA59-C0BA0609CD0A}" presName="Name37" presStyleLbl="parChTrans1D4" presStyleIdx="23" presStyleCnt="34"/>
      <dgm:spPr/>
      <dgm:t>
        <a:bodyPr/>
        <a:lstStyle/>
        <a:p>
          <a:endParaRPr lang="en-US"/>
        </a:p>
      </dgm:t>
    </dgm:pt>
    <dgm:pt modelId="{86B18A83-BBF0-4A96-923F-74293AEACC9D}" type="pres">
      <dgm:prSet presAssocID="{48A424EA-050A-4855-AE86-990A7371CC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EAA6889-31C9-49C8-AF6D-99161E0CEDDE}" type="pres">
      <dgm:prSet presAssocID="{48A424EA-050A-4855-AE86-990A7371CCAC}" presName="rootComposite" presStyleCnt="0"/>
      <dgm:spPr/>
      <dgm:t>
        <a:bodyPr/>
        <a:lstStyle/>
        <a:p>
          <a:endParaRPr lang="en-US"/>
        </a:p>
      </dgm:t>
    </dgm:pt>
    <dgm:pt modelId="{24840945-481D-4826-AA1A-2CE3E2847FAC}" type="pres">
      <dgm:prSet presAssocID="{48A424EA-050A-4855-AE86-990A7371CCAC}" presName="rootText" presStyleLbl="node4" presStyleIdx="23" presStyleCnt="34" custScaleY="1438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E86C4E-F36B-46A1-8336-B20824FE86A6}" type="pres">
      <dgm:prSet presAssocID="{48A424EA-050A-4855-AE86-990A7371CCAC}" presName="rootConnector" presStyleLbl="node4" presStyleIdx="23" presStyleCnt="34"/>
      <dgm:spPr/>
      <dgm:t>
        <a:bodyPr/>
        <a:lstStyle/>
        <a:p>
          <a:endParaRPr lang="en-US"/>
        </a:p>
      </dgm:t>
    </dgm:pt>
    <dgm:pt modelId="{81F54323-F4F9-4399-8BAD-0D61734C8A23}" type="pres">
      <dgm:prSet presAssocID="{48A424EA-050A-4855-AE86-990A7371CCAC}" presName="hierChild4" presStyleCnt="0"/>
      <dgm:spPr/>
      <dgm:t>
        <a:bodyPr/>
        <a:lstStyle/>
        <a:p>
          <a:endParaRPr lang="en-US"/>
        </a:p>
      </dgm:t>
    </dgm:pt>
    <dgm:pt modelId="{409ACA08-E098-4793-8499-B32715FF7A1D}" type="pres">
      <dgm:prSet presAssocID="{48A424EA-050A-4855-AE86-990A7371CCAC}" presName="hierChild5" presStyleCnt="0"/>
      <dgm:spPr/>
      <dgm:t>
        <a:bodyPr/>
        <a:lstStyle/>
        <a:p>
          <a:endParaRPr lang="en-US"/>
        </a:p>
      </dgm:t>
    </dgm:pt>
    <dgm:pt modelId="{BC2D6304-D852-478D-A178-5F8D3DCF1804}" type="pres">
      <dgm:prSet presAssocID="{9E48E85C-6555-423A-A74B-228F511864A9}" presName="Name37" presStyleLbl="parChTrans1D4" presStyleIdx="24" presStyleCnt="34"/>
      <dgm:spPr/>
      <dgm:t>
        <a:bodyPr/>
        <a:lstStyle/>
        <a:p>
          <a:endParaRPr lang="en-US"/>
        </a:p>
      </dgm:t>
    </dgm:pt>
    <dgm:pt modelId="{639EAF94-3728-4647-9095-5F9BF61B10A7}" type="pres">
      <dgm:prSet presAssocID="{C7616BF4-C0BC-4A7F-BD29-15F5B95BAD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AE4D9EC-61F7-465B-B143-154A67878A31}" type="pres">
      <dgm:prSet presAssocID="{C7616BF4-C0BC-4A7F-BD29-15F5B95BAD40}" presName="rootComposite" presStyleCnt="0"/>
      <dgm:spPr/>
      <dgm:t>
        <a:bodyPr/>
        <a:lstStyle/>
        <a:p>
          <a:endParaRPr lang="en-US"/>
        </a:p>
      </dgm:t>
    </dgm:pt>
    <dgm:pt modelId="{7485A10C-3DD6-4099-933E-4737E2524195}" type="pres">
      <dgm:prSet presAssocID="{C7616BF4-C0BC-4A7F-BD29-15F5B95BAD40}" presName="rootText" presStyleLbl="node4" presStyleIdx="24" presStyleCnt="34" custScaleY="1460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966A93-D4D5-4D09-B472-C7CAD236F478}" type="pres">
      <dgm:prSet presAssocID="{C7616BF4-C0BC-4A7F-BD29-15F5B95BAD40}" presName="rootConnector" presStyleLbl="node4" presStyleIdx="24" presStyleCnt="34"/>
      <dgm:spPr/>
      <dgm:t>
        <a:bodyPr/>
        <a:lstStyle/>
        <a:p>
          <a:endParaRPr lang="en-US"/>
        </a:p>
      </dgm:t>
    </dgm:pt>
    <dgm:pt modelId="{F9CD786B-A4A6-416E-949E-8995808B4E07}" type="pres">
      <dgm:prSet presAssocID="{C7616BF4-C0BC-4A7F-BD29-15F5B95BAD40}" presName="hierChild4" presStyleCnt="0"/>
      <dgm:spPr/>
      <dgm:t>
        <a:bodyPr/>
        <a:lstStyle/>
        <a:p>
          <a:endParaRPr lang="en-US"/>
        </a:p>
      </dgm:t>
    </dgm:pt>
    <dgm:pt modelId="{009DE00F-CB60-41BA-AA34-5FFC0790897E}" type="pres">
      <dgm:prSet presAssocID="{C7616BF4-C0BC-4A7F-BD29-15F5B95BAD40}" presName="hierChild5" presStyleCnt="0"/>
      <dgm:spPr/>
      <dgm:t>
        <a:bodyPr/>
        <a:lstStyle/>
        <a:p>
          <a:endParaRPr lang="en-US"/>
        </a:p>
      </dgm:t>
    </dgm:pt>
    <dgm:pt modelId="{F1026EC5-9B53-498C-AA9B-83AF526FC591}" type="pres">
      <dgm:prSet presAssocID="{332CB654-76F5-4D60-BEAB-4C6E503BB980}" presName="Name37" presStyleLbl="parChTrans1D4" presStyleIdx="25" presStyleCnt="34"/>
      <dgm:spPr/>
      <dgm:t>
        <a:bodyPr/>
        <a:lstStyle/>
        <a:p>
          <a:endParaRPr lang="en-US"/>
        </a:p>
      </dgm:t>
    </dgm:pt>
    <dgm:pt modelId="{DAEE110C-A4F5-4123-8FD0-3A766F280B40}" type="pres">
      <dgm:prSet presAssocID="{D0465B4D-AA27-439A-B98E-7397E7E1A61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61F6C9-1D1A-4546-9460-D9D9B8F3F274}" type="pres">
      <dgm:prSet presAssocID="{D0465B4D-AA27-439A-B98E-7397E7E1A618}" presName="rootComposite" presStyleCnt="0"/>
      <dgm:spPr/>
      <dgm:t>
        <a:bodyPr/>
        <a:lstStyle/>
        <a:p>
          <a:endParaRPr lang="en-US"/>
        </a:p>
      </dgm:t>
    </dgm:pt>
    <dgm:pt modelId="{1C556DDD-FED2-4538-BD13-19B67444863A}" type="pres">
      <dgm:prSet presAssocID="{D0465B4D-AA27-439A-B98E-7397E7E1A618}" presName="rootText" presStyleLbl="node4" presStyleIdx="25" presStyleCnt="34" custScaleY="1679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360B7-9310-4ED8-9EE2-F2A836E26BFC}" type="pres">
      <dgm:prSet presAssocID="{D0465B4D-AA27-439A-B98E-7397E7E1A618}" presName="rootConnector" presStyleLbl="node4" presStyleIdx="25" presStyleCnt="34"/>
      <dgm:spPr/>
      <dgm:t>
        <a:bodyPr/>
        <a:lstStyle/>
        <a:p>
          <a:endParaRPr lang="en-US"/>
        </a:p>
      </dgm:t>
    </dgm:pt>
    <dgm:pt modelId="{61FCEB71-572C-49AC-B3A1-FB27AF5CD24A}" type="pres">
      <dgm:prSet presAssocID="{D0465B4D-AA27-439A-B98E-7397E7E1A618}" presName="hierChild4" presStyleCnt="0"/>
      <dgm:spPr/>
      <dgm:t>
        <a:bodyPr/>
        <a:lstStyle/>
        <a:p>
          <a:endParaRPr lang="en-US"/>
        </a:p>
      </dgm:t>
    </dgm:pt>
    <dgm:pt modelId="{3AA8B6BB-C576-4230-A4F6-AD00161F81AD}" type="pres">
      <dgm:prSet presAssocID="{D0465B4D-AA27-439A-B98E-7397E7E1A618}" presName="hierChild5" presStyleCnt="0"/>
      <dgm:spPr/>
      <dgm:t>
        <a:bodyPr/>
        <a:lstStyle/>
        <a:p>
          <a:endParaRPr lang="en-US"/>
        </a:p>
      </dgm:t>
    </dgm:pt>
    <dgm:pt modelId="{1AB968C1-CEF7-4F7A-AC3B-CA5F99BF2964}" type="pres">
      <dgm:prSet presAssocID="{1D18A163-18DF-4D36-9423-425359FEC044}" presName="Name37" presStyleLbl="parChTrans1D4" presStyleIdx="26" presStyleCnt="34"/>
      <dgm:spPr/>
    </dgm:pt>
    <dgm:pt modelId="{2E1964E0-7D64-46E5-AC5D-79F8DA9A1AA3}" type="pres">
      <dgm:prSet presAssocID="{E6825BE6-3E28-4AAE-B3BB-8271E3474604}" presName="hierRoot2" presStyleCnt="0">
        <dgm:presLayoutVars>
          <dgm:hierBranch val="init"/>
        </dgm:presLayoutVars>
      </dgm:prSet>
      <dgm:spPr/>
    </dgm:pt>
    <dgm:pt modelId="{5B36DF37-F4EC-4C03-9B7E-95FDE63B26A6}" type="pres">
      <dgm:prSet presAssocID="{E6825BE6-3E28-4AAE-B3BB-8271E3474604}" presName="rootComposite" presStyleCnt="0"/>
      <dgm:spPr/>
    </dgm:pt>
    <dgm:pt modelId="{46E0E3C6-B74F-431B-A51C-12D15F45A940}" type="pres">
      <dgm:prSet presAssocID="{E6825BE6-3E28-4AAE-B3BB-8271E3474604}" presName="rootText" presStyleLbl="node4" presStyleIdx="26" presStyleCnt="34" custScaleY="1321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0095F5-565D-411F-BB68-DBC8EE776FC4}" type="pres">
      <dgm:prSet presAssocID="{E6825BE6-3E28-4AAE-B3BB-8271E3474604}" presName="rootConnector" presStyleLbl="node4" presStyleIdx="26" presStyleCnt="34"/>
      <dgm:spPr/>
      <dgm:t>
        <a:bodyPr/>
        <a:lstStyle/>
        <a:p>
          <a:endParaRPr lang="en-US"/>
        </a:p>
      </dgm:t>
    </dgm:pt>
    <dgm:pt modelId="{29A5CF4E-4B9E-4ADD-AB4D-8954638664DE}" type="pres">
      <dgm:prSet presAssocID="{E6825BE6-3E28-4AAE-B3BB-8271E3474604}" presName="hierChild4" presStyleCnt="0"/>
      <dgm:spPr/>
    </dgm:pt>
    <dgm:pt modelId="{07A21B4E-6910-4DC2-8C3C-F8AA85FFB01B}" type="pres">
      <dgm:prSet presAssocID="{E6825BE6-3E28-4AAE-B3BB-8271E3474604}" presName="hierChild5" presStyleCnt="0"/>
      <dgm:spPr/>
    </dgm:pt>
    <dgm:pt modelId="{E004CD7F-C01B-4073-82E5-3AFF7EB21581}" type="pres">
      <dgm:prSet presAssocID="{B26A2BAA-3036-445F-BC04-86CEA538FC38}" presName="Name37" presStyleLbl="parChTrans1D4" presStyleIdx="27" presStyleCnt="34"/>
      <dgm:spPr/>
      <dgm:t>
        <a:bodyPr/>
        <a:lstStyle/>
        <a:p>
          <a:endParaRPr lang="en-US"/>
        </a:p>
      </dgm:t>
    </dgm:pt>
    <dgm:pt modelId="{082EE2FF-91D4-47CA-ACD6-AB9DF9758BF3}" type="pres">
      <dgm:prSet presAssocID="{EE1C95D4-5A76-41EB-BF02-746737848884}" presName="hierRoot2" presStyleCnt="0">
        <dgm:presLayoutVars>
          <dgm:hierBranch val="init"/>
        </dgm:presLayoutVars>
      </dgm:prSet>
      <dgm:spPr/>
    </dgm:pt>
    <dgm:pt modelId="{E9847E25-1554-413C-B579-F2A3A88EFCAA}" type="pres">
      <dgm:prSet presAssocID="{EE1C95D4-5A76-41EB-BF02-746737848884}" presName="rootComposite" presStyleCnt="0"/>
      <dgm:spPr/>
    </dgm:pt>
    <dgm:pt modelId="{89A320DA-E1E6-4285-B52F-3DAE7203BFE3}" type="pres">
      <dgm:prSet presAssocID="{EE1C95D4-5A76-41EB-BF02-746737848884}" presName="rootText" presStyleLbl="node4" presStyleIdx="27" presStyleCnt="34" custScaleX="118715" custScaleY="2079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ADD5C3-CE46-4113-8A7C-FFE6D967723B}" type="pres">
      <dgm:prSet presAssocID="{EE1C95D4-5A76-41EB-BF02-746737848884}" presName="rootConnector" presStyleLbl="node4" presStyleIdx="27" presStyleCnt="34"/>
      <dgm:spPr/>
      <dgm:t>
        <a:bodyPr/>
        <a:lstStyle/>
        <a:p>
          <a:endParaRPr lang="en-US"/>
        </a:p>
      </dgm:t>
    </dgm:pt>
    <dgm:pt modelId="{48D36942-B67F-40BD-9717-A13B00F37A6F}" type="pres">
      <dgm:prSet presAssocID="{EE1C95D4-5A76-41EB-BF02-746737848884}" presName="hierChild4" presStyleCnt="0"/>
      <dgm:spPr/>
    </dgm:pt>
    <dgm:pt modelId="{B14D49AA-01EF-412F-9907-8F977F5C7622}" type="pres">
      <dgm:prSet presAssocID="{EE1C95D4-5A76-41EB-BF02-746737848884}" presName="hierChild5" presStyleCnt="0"/>
      <dgm:spPr/>
    </dgm:pt>
    <dgm:pt modelId="{42044506-647B-4408-8716-02BAAC91777B}" type="pres">
      <dgm:prSet presAssocID="{0E349086-462C-4593-8885-ECFEE2F5F9F0}" presName="Name37" presStyleLbl="parChTrans1D4" presStyleIdx="28" presStyleCnt="34"/>
      <dgm:spPr/>
    </dgm:pt>
    <dgm:pt modelId="{D6E1C0E8-8AC2-46CE-BDE1-EBF510933334}" type="pres">
      <dgm:prSet presAssocID="{DDD9CCD8-8FAC-4E62-940E-2C88900FBECD}" presName="hierRoot2" presStyleCnt="0">
        <dgm:presLayoutVars>
          <dgm:hierBranch val="init"/>
        </dgm:presLayoutVars>
      </dgm:prSet>
      <dgm:spPr/>
    </dgm:pt>
    <dgm:pt modelId="{4F070831-41EA-45BE-8675-77623BEF5A6C}" type="pres">
      <dgm:prSet presAssocID="{DDD9CCD8-8FAC-4E62-940E-2C88900FBECD}" presName="rootComposite" presStyleCnt="0"/>
      <dgm:spPr/>
    </dgm:pt>
    <dgm:pt modelId="{EB69CFA3-F5AB-4020-96A3-FFD3BC6508DE}" type="pres">
      <dgm:prSet presAssocID="{DDD9CCD8-8FAC-4E62-940E-2C88900FBECD}" presName="rootText" presStyleLbl="node4" presStyleIdx="28" presStyleCnt="34" custScaleY="1381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81FAB1-F8CD-4831-863B-75BE7AA79F54}" type="pres">
      <dgm:prSet presAssocID="{DDD9CCD8-8FAC-4E62-940E-2C88900FBECD}" presName="rootConnector" presStyleLbl="node4" presStyleIdx="28" presStyleCnt="34"/>
      <dgm:spPr/>
      <dgm:t>
        <a:bodyPr/>
        <a:lstStyle/>
        <a:p>
          <a:endParaRPr lang="en-US"/>
        </a:p>
      </dgm:t>
    </dgm:pt>
    <dgm:pt modelId="{02CE58E7-AD2A-477E-9C1C-1BB3DD4FCACA}" type="pres">
      <dgm:prSet presAssocID="{DDD9CCD8-8FAC-4E62-940E-2C88900FBECD}" presName="hierChild4" presStyleCnt="0"/>
      <dgm:spPr/>
    </dgm:pt>
    <dgm:pt modelId="{FABF92C4-1B8A-46E2-8580-708165AE2909}" type="pres">
      <dgm:prSet presAssocID="{DDD9CCD8-8FAC-4E62-940E-2C88900FBECD}" presName="hierChild5" presStyleCnt="0"/>
      <dgm:spPr/>
    </dgm:pt>
    <dgm:pt modelId="{750C774F-2213-477A-94A8-D0CAC3860492}" type="pres">
      <dgm:prSet presAssocID="{89D530B3-5452-403D-BBA7-55BFBB05C325}" presName="Name37" presStyleLbl="parChTrans1D4" presStyleIdx="29" presStyleCnt="34"/>
      <dgm:spPr/>
    </dgm:pt>
    <dgm:pt modelId="{625F463B-F554-4BC6-8C2B-0309E76C423B}" type="pres">
      <dgm:prSet presAssocID="{BE40CBE5-A5FB-47EA-88A0-48B62F572C82}" presName="hierRoot2" presStyleCnt="0">
        <dgm:presLayoutVars>
          <dgm:hierBranch val="init"/>
        </dgm:presLayoutVars>
      </dgm:prSet>
      <dgm:spPr/>
    </dgm:pt>
    <dgm:pt modelId="{5603AE53-6F55-4521-9A43-5CEAF488964E}" type="pres">
      <dgm:prSet presAssocID="{BE40CBE5-A5FB-47EA-88A0-48B62F572C82}" presName="rootComposite" presStyleCnt="0"/>
      <dgm:spPr/>
    </dgm:pt>
    <dgm:pt modelId="{A685EC21-3E35-4B9C-A37E-7117D94FEDE4}" type="pres">
      <dgm:prSet presAssocID="{BE40CBE5-A5FB-47EA-88A0-48B62F572C82}" presName="rootText" presStyleLbl="node4" presStyleIdx="29" presStyleCnt="34" custScaleY="1538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F6D7DA-9867-435F-82E7-C0830208C006}" type="pres">
      <dgm:prSet presAssocID="{BE40CBE5-A5FB-47EA-88A0-48B62F572C82}" presName="rootConnector" presStyleLbl="node4" presStyleIdx="29" presStyleCnt="34"/>
      <dgm:spPr/>
      <dgm:t>
        <a:bodyPr/>
        <a:lstStyle/>
        <a:p>
          <a:endParaRPr lang="en-US"/>
        </a:p>
      </dgm:t>
    </dgm:pt>
    <dgm:pt modelId="{2F09FC4C-BFDC-4D15-9C5F-2AA417FCDFFD}" type="pres">
      <dgm:prSet presAssocID="{BE40CBE5-A5FB-47EA-88A0-48B62F572C82}" presName="hierChild4" presStyleCnt="0"/>
      <dgm:spPr/>
    </dgm:pt>
    <dgm:pt modelId="{17660CE5-C9B5-4258-A7A5-89E522B3C378}" type="pres">
      <dgm:prSet presAssocID="{BE40CBE5-A5FB-47EA-88A0-48B62F572C82}" presName="hierChild5" presStyleCnt="0"/>
      <dgm:spPr/>
    </dgm:pt>
    <dgm:pt modelId="{D9B59722-597E-4D45-996E-6CA74C2D4BD4}" type="pres">
      <dgm:prSet presAssocID="{79108741-C312-480F-8B72-51480D4D40E5}" presName="Name37" presStyleLbl="parChTrans1D4" presStyleIdx="30" presStyleCnt="34"/>
      <dgm:spPr/>
      <dgm:t>
        <a:bodyPr/>
        <a:lstStyle/>
        <a:p>
          <a:endParaRPr lang="en-US"/>
        </a:p>
      </dgm:t>
    </dgm:pt>
    <dgm:pt modelId="{9F7F4D8F-B9AF-4DF7-B07C-1E33B802A7C7}" type="pres">
      <dgm:prSet presAssocID="{1E884880-755C-4975-8ACD-12EAE4603A66}" presName="hierRoot2" presStyleCnt="0">
        <dgm:presLayoutVars>
          <dgm:hierBranch val="init"/>
        </dgm:presLayoutVars>
      </dgm:prSet>
      <dgm:spPr/>
    </dgm:pt>
    <dgm:pt modelId="{4F0D654E-044C-412D-8ADD-348D5AC05301}" type="pres">
      <dgm:prSet presAssocID="{1E884880-755C-4975-8ACD-12EAE4603A66}" presName="rootComposite" presStyleCnt="0"/>
      <dgm:spPr/>
    </dgm:pt>
    <dgm:pt modelId="{1F8283D9-D561-4D3C-9ED9-20119E950345}" type="pres">
      <dgm:prSet presAssocID="{1E884880-755C-4975-8ACD-12EAE4603A66}" presName="rootText" presStyleLbl="node4" presStyleIdx="30" presStyleCnt="34" custScaleX="113781" custScaleY="1646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0879A3-5950-4A91-A637-8D534E5EAFFD}" type="pres">
      <dgm:prSet presAssocID="{1E884880-755C-4975-8ACD-12EAE4603A66}" presName="rootConnector" presStyleLbl="node4" presStyleIdx="30" presStyleCnt="34"/>
      <dgm:spPr/>
      <dgm:t>
        <a:bodyPr/>
        <a:lstStyle/>
        <a:p>
          <a:endParaRPr lang="en-US"/>
        </a:p>
      </dgm:t>
    </dgm:pt>
    <dgm:pt modelId="{7C4A07CC-276F-4E47-8408-5A3273FECE78}" type="pres">
      <dgm:prSet presAssocID="{1E884880-755C-4975-8ACD-12EAE4603A66}" presName="hierChild4" presStyleCnt="0"/>
      <dgm:spPr/>
    </dgm:pt>
    <dgm:pt modelId="{2A22E7A1-E611-4CD7-BEE0-D0112E5B6458}" type="pres">
      <dgm:prSet presAssocID="{E4F1659F-49CA-4529-B244-191F0067010D}" presName="Name37" presStyleLbl="parChTrans1D4" presStyleIdx="31" presStyleCnt="34"/>
      <dgm:spPr/>
    </dgm:pt>
    <dgm:pt modelId="{1E980F8C-B5FC-4CF7-AD0C-57943A70527F}" type="pres">
      <dgm:prSet presAssocID="{AB544615-B763-4233-82B6-50C4C76440FD}" presName="hierRoot2" presStyleCnt="0">
        <dgm:presLayoutVars>
          <dgm:hierBranch val="init"/>
        </dgm:presLayoutVars>
      </dgm:prSet>
      <dgm:spPr/>
    </dgm:pt>
    <dgm:pt modelId="{5075449D-AAAA-4447-9C09-186D09B3011A}" type="pres">
      <dgm:prSet presAssocID="{AB544615-B763-4233-82B6-50C4C76440FD}" presName="rootComposite" presStyleCnt="0"/>
      <dgm:spPr/>
    </dgm:pt>
    <dgm:pt modelId="{26B82ECE-D744-4944-8D41-7841A4C5BC31}" type="pres">
      <dgm:prSet presAssocID="{AB544615-B763-4233-82B6-50C4C76440FD}" presName="rootText" presStyleLbl="node4" presStyleIdx="31" presStyleCnt="34" custScaleY="1491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5A159E-75A5-4B4A-BA36-602DF53A097E}" type="pres">
      <dgm:prSet presAssocID="{AB544615-B763-4233-82B6-50C4C76440FD}" presName="rootConnector" presStyleLbl="node4" presStyleIdx="31" presStyleCnt="34"/>
      <dgm:spPr/>
      <dgm:t>
        <a:bodyPr/>
        <a:lstStyle/>
        <a:p>
          <a:endParaRPr lang="en-US"/>
        </a:p>
      </dgm:t>
    </dgm:pt>
    <dgm:pt modelId="{869D2FBE-3E77-403B-91DE-E3836A69958A}" type="pres">
      <dgm:prSet presAssocID="{AB544615-B763-4233-82B6-50C4C76440FD}" presName="hierChild4" presStyleCnt="0"/>
      <dgm:spPr/>
    </dgm:pt>
    <dgm:pt modelId="{C2434A63-096E-4046-AC7D-D2EE42266461}" type="pres">
      <dgm:prSet presAssocID="{AB544615-B763-4233-82B6-50C4C76440FD}" presName="hierChild5" presStyleCnt="0"/>
      <dgm:spPr/>
    </dgm:pt>
    <dgm:pt modelId="{9F093152-64A0-4AD5-88C6-AD362B1DC606}" type="pres">
      <dgm:prSet presAssocID="{28D467DF-2819-48BA-82C6-445635520DC8}" presName="Name37" presStyleLbl="parChTrans1D4" presStyleIdx="32" presStyleCnt="34"/>
      <dgm:spPr/>
      <dgm:t>
        <a:bodyPr/>
        <a:lstStyle/>
        <a:p>
          <a:endParaRPr lang="en-US"/>
        </a:p>
      </dgm:t>
    </dgm:pt>
    <dgm:pt modelId="{6DAD9B96-BFFF-457E-9832-0875A1A62ECF}" type="pres">
      <dgm:prSet presAssocID="{F1B88FFF-E303-433C-91C7-2CF7BAD18851}" presName="hierRoot2" presStyleCnt="0">
        <dgm:presLayoutVars>
          <dgm:hierBranch val="init"/>
        </dgm:presLayoutVars>
      </dgm:prSet>
      <dgm:spPr/>
    </dgm:pt>
    <dgm:pt modelId="{5B2FB078-C16F-43CD-BF42-24D4CB8CB435}" type="pres">
      <dgm:prSet presAssocID="{F1B88FFF-E303-433C-91C7-2CF7BAD18851}" presName="rootComposite" presStyleCnt="0"/>
      <dgm:spPr/>
    </dgm:pt>
    <dgm:pt modelId="{2EC70B0D-A614-45C5-B7CC-FC341EC77334}" type="pres">
      <dgm:prSet presAssocID="{F1B88FFF-E303-433C-91C7-2CF7BAD18851}" presName="rootText" presStyleLbl="node4" presStyleIdx="32" presStyleCnt="34" custScaleY="1673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77768F-53D5-4D45-A06F-A3BC1EFE7549}" type="pres">
      <dgm:prSet presAssocID="{F1B88FFF-E303-433C-91C7-2CF7BAD18851}" presName="rootConnector" presStyleLbl="node4" presStyleIdx="32" presStyleCnt="34"/>
      <dgm:spPr/>
      <dgm:t>
        <a:bodyPr/>
        <a:lstStyle/>
        <a:p>
          <a:endParaRPr lang="en-US"/>
        </a:p>
      </dgm:t>
    </dgm:pt>
    <dgm:pt modelId="{26F0050F-224E-4053-8857-149832602277}" type="pres">
      <dgm:prSet presAssocID="{F1B88FFF-E303-433C-91C7-2CF7BAD18851}" presName="hierChild4" presStyleCnt="0"/>
      <dgm:spPr/>
    </dgm:pt>
    <dgm:pt modelId="{2864D351-8624-4A71-AC9C-1CB7CDA74C6D}" type="pres">
      <dgm:prSet presAssocID="{F1B88FFF-E303-433C-91C7-2CF7BAD18851}" presName="hierChild5" presStyleCnt="0"/>
      <dgm:spPr/>
    </dgm:pt>
    <dgm:pt modelId="{ADE92686-80A8-464A-A77A-E329DD94D5D8}" type="pres">
      <dgm:prSet presAssocID="{2E4C65A6-3A47-4D20-A183-9FD47951CFE1}" presName="Name37" presStyleLbl="parChTrans1D4" presStyleIdx="33" presStyleCnt="34"/>
      <dgm:spPr/>
      <dgm:t>
        <a:bodyPr/>
        <a:lstStyle/>
        <a:p>
          <a:endParaRPr lang="en-US"/>
        </a:p>
      </dgm:t>
    </dgm:pt>
    <dgm:pt modelId="{31CAAF7B-7CF0-4226-A0CA-EBEB04BDEC6E}" type="pres">
      <dgm:prSet presAssocID="{51FD70AF-A4AD-4909-B615-C7C77A416A59}" presName="hierRoot2" presStyleCnt="0">
        <dgm:presLayoutVars>
          <dgm:hierBranch val="init"/>
        </dgm:presLayoutVars>
      </dgm:prSet>
      <dgm:spPr/>
    </dgm:pt>
    <dgm:pt modelId="{12650E61-8397-4C80-9EE3-AF96EAD413F9}" type="pres">
      <dgm:prSet presAssocID="{51FD70AF-A4AD-4909-B615-C7C77A416A59}" presName="rootComposite" presStyleCnt="0"/>
      <dgm:spPr/>
    </dgm:pt>
    <dgm:pt modelId="{43A49BAB-4CC5-4803-960E-BBF49E201535}" type="pres">
      <dgm:prSet presAssocID="{51FD70AF-A4AD-4909-B615-C7C77A416A59}" presName="rootText" presStyleLbl="node4" presStyleIdx="33" presStyleCnt="34" custScaleX="105696" custScaleY="190717" custLinFactNeighborX="-2218" custLinFactNeighborY="-4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A0D9A-F680-480F-AFFE-88D277A88B06}" type="pres">
      <dgm:prSet presAssocID="{51FD70AF-A4AD-4909-B615-C7C77A416A59}" presName="rootConnector" presStyleLbl="node4" presStyleIdx="33" presStyleCnt="34"/>
      <dgm:spPr/>
      <dgm:t>
        <a:bodyPr/>
        <a:lstStyle/>
        <a:p>
          <a:endParaRPr lang="en-US"/>
        </a:p>
      </dgm:t>
    </dgm:pt>
    <dgm:pt modelId="{832B73D8-3B26-454D-9FFC-0F8E5A60B47D}" type="pres">
      <dgm:prSet presAssocID="{51FD70AF-A4AD-4909-B615-C7C77A416A59}" presName="hierChild4" presStyleCnt="0"/>
      <dgm:spPr/>
    </dgm:pt>
    <dgm:pt modelId="{D04422AF-508D-46A0-B191-E45519844D7F}" type="pres">
      <dgm:prSet presAssocID="{51FD70AF-A4AD-4909-B615-C7C77A416A59}" presName="hierChild5" presStyleCnt="0"/>
      <dgm:spPr/>
    </dgm:pt>
    <dgm:pt modelId="{993A2C2D-B8C4-44CE-A3AD-50B3A6E8A13F}" type="pres">
      <dgm:prSet presAssocID="{1E884880-755C-4975-8ACD-12EAE4603A66}" presName="hierChild5" presStyleCnt="0"/>
      <dgm:spPr/>
    </dgm:pt>
    <dgm:pt modelId="{DAEF86B8-61CC-4EEF-959A-402F6EEF9E70}" type="pres">
      <dgm:prSet presAssocID="{37B82085-094A-4FFA-B36A-D5AB39877926}" presName="hierChild5" presStyleCnt="0"/>
      <dgm:spPr/>
      <dgm:t>
        <a:bodyPr/>
        <a:lstStyle/>
        <a:p>
          <a:endParaRPr lang="en-US"/>
        </a:p>
      </dgm:t>
    </dgm:pt>
    <dgm:pt modelId="{1D4526BB-B295-4AC0-8558-B91FF147B560}" type="pres">
      <dgm:prSet presAssocID="{E2174878-C337-4D0E-9228-CCE64267DD33}" presName="hierChild5" presStyleCnt="0"/>
      <dgm:spPr/>
    </dgm:pt>
    <dgm:pt modelId="{58D6EFD6-90F3-4C16-ACAF-A7E02A4089E5}" type="pres">
      <dgm:prSet presAssocID="{F608BA6F-6CD4-415B-8019-73540ED8DB96}" presName="hierChild3" presStyleCnt="0"/>
      <dgm:spPr/>
    </dgm:pt>
  </dgm:ptLst>
  <dgm:cxnLst>
    <dgm:cxn modelId="{A500A02D-4291-4C65-B2C7-C68A15415600}" type="presOf" srcId="{F1B88FFF-E303-433C-91C7-2CF7BAD18851}" destId="{7477768F-53D5-4D45-A06F-A3BC1EFE7549}" srcOrd="1" destOrd="0" presId="urn:microsoft.com/office/officeart/2005/8/layout/orgChart1"/>
    <dgm:cxn modelId="{0D647CC6-F0C2-4F01-A598-D65D071A2720}" type="presOf" srcId="{23CE837E-6E1B-4C60-AD27-320F5393FA43}" destId="{4F9B9784-E81B-4552-92F2-20B2568B6D46}" srcOrd="0" destOrd="0" presId="urn:microsoft.com/office/officeart/2005/8/layout/orgChart1"/>
    <dgm:cxn modelId="{CC93D634-1157-44B9-9E26-6B6116B46E3A}" type="presOf" srcId="{F608BA6F-6CD4-415B-8019-73540ED8DB96}" destId="{09FB5868-DF8C-49F0-99BF-E0F79FF20D06}" srcOrd="0" destOrd="0" presId="urn:microsoft.com/office/officeart/2005/8/layout/orgChart1"/>
    <dgm:cxn modelId="{D6EB2239-4F5F-460A-AEB7-56381EC44FAF}" type="presOf" srcId="{0830FD26-CEF2-45E2-9D97-DDD9510E0C57}" destId="{ED757190-4BBD-43D6-BCDB-EAB34CA302D7}" srcOrd="0" destOrd="0" presId="urn:microsoft.com/office/officeart/2005/8/layout/orgChart1"/>
    <dgm:cxn modelId="{09B8770F-0757-43D1-8A1C-858E362B7854}" type="presOf" srcId="{CEA05118-2656-4742-AB98-420BB41FFD60}" destId="{F4DF7F39-C537-4C82-BB17-2D4E8AB635CF}" srcOrd="0" destOrd="0" presId="urn:microsoft.com/office/officeart/2005/8/layout/orgChart1"/>
    <dgm:cxn modelId="{D6F1AD99-7907-4387-891F-05BFC299E9EB}" type="presOf" srcId="{132D8B18-8B60-434E-A4B4-7899F2D3B47A}" destId="{D6C9D379-CD50-49B4-BE71-DE56254BB3F0}" srcOrd="0" destOrd="0" presId="urn:microsoft.com/office/officeart/2005/8/layout/orgChart1"/>
    <dgm:cxn modelId="{2CB5BFA5-C77C-4F8C-BAA5-28D1B52F1097}" type="presOf" srcId="{2CBF9CD0-415B-40E8-865E-0B8EF54687EB}" destId="{D99A55C4-6F5F-4DFF-8AAB-0202070D25E4}" srcOrd="1" destOrd="0" presId="urn:microsoft.com/office/officeart/2005/8/layout/orgChart1"/>
    <dgm:cxn modelId="{C0615A5C-6C2A-4A7C-A860-294E3ED71FC8}" type="presOf" srcId="{132D8B18-8B60-434E-A4B4-7899F2D3B47A}" destId="{0EEDE12F-5A33-480F-BFFF-093600A083FB}" srcOrd="1" destOrd="0" presId="urn:microsoft.com/office/officeart/2005/8/layout/orgChart1"/>
    <dgm:cxn modelId="{AB594139-9CA5-4656-9D5B-40D5C0773F9C}" type="presOf" srcId="{48A424EA-050A-4855-AE86-990A7371CCAC}" destId="{B3E86C4E-F36B-46A1-8336-B20824FE86A6}" srcOrd="1" destOrd="0" presId="urn:microsoft.com/office/officeart/2005/8/layout/orgChart1"/>
    <dgm:cxn modelId="{81F91C16-7BC4-43E3-B88D-0648D6A6F7CA}" type="presOf" srcId="{9E48E85C-6555-423A-A74B-228F511864A9}" destId="{BC2D6304-D852-478D-A178-5F8D3DCF1804}" srcOrd="0" destOrd="0" presId="urn:microsoft.com/office/officeart/2005/8/layout/orgChart1"/>
    <dgm:cxn modelId="{FFCFDF16-AFE5-4AD1-B8C5-C230903CDA15}" type="presOf" srcId="{2B2FB9AF-A690-4926-8362-2E97B976EC54}" destId="{AA8C0319-551F-40F1-8C58-0DBA845953F2}" srcOrd="1" destOrd="0" presId="urn:microsoft.com/office/officeart/2005/8/layout/orgChart1"/>
    <dgm:cxn modelId="{6B997367-6984-4937-BC52-18AF8E9E8289}" type="presOf" srcId="{AB544615-B763-4233-82B6-50C4C76440FD}" destId="{905A159E-75A5-4B4A-BA36-602DF53A097E}" srcOrd="1" destOrd="0" presId="urn:microsoft.com/office/officeart/2005/8/layout/orgChart1"/>
    <dgm:cxn modelId="{3391E6EA-B6D6-40FE-9F11-2FA3816B0E0E}" srcId="{1E884880-755C-4975-8ACD-12EAE4603A66}" destId="{AB544615-B763-4233-82B6-50C4C76440FD}" srcOrd="0" destOrd="0" parTransId="{E4F1659F-49CA-4529-B244-191F0067010D}" sibTransId="{AE881322-511B-48BD-8F04-45ED797332E9}"/>
    <dgm:cxn modelId="{76E4A801-73A4-43CA-94F6-C3BEC17CBC89}" type="presOf" srcId="{D0465B4D-AA27-439A-B98E-7397E7E1A618}" destId="{810360B7-9310-4ED8-9EE2-F2A836E26BFC}" srcOrd="1" destOrd="0" presId="urn:microsoft.com/office/officeart/2005/8/layout/orgChart1"/>
    <dgm:cxn modelId="{6D3C6EF2-D801-4EEA-8C1E-A962BD9FCE69}" type="presOf" srcId="{DF4CEE2C-0C9E-4732-99E2-52F06BCB69B6}" destId="{E13C7474-3DBE-4D2E-B421-C1E162A80490}" srcOrd="0" destOrd="0" presId="urn:microsoft.com/office/officeart/2005/8/layout/orgChart1"/>
    <dgm:cxn modelId="{E9149331-602F-4862-9AF8-A59F793EAC32}" type="presOf" srcId="{EE1C95D4-5A76-41EB-BF02-746737848884}" destId="{89A320DA-E1E6-4285-B52F-3DAE7203BFE3}" srcOrd="0" destOrd="0" presId="urn:microsoft.com/office/officeart/2005/8/layout/orgChart1"/>
    <dgm:cxn modelId="{C8F3B03C-39BB-44EF-8FD3-7BD3001A49A9}" srcId="{E2174878-C337-4D0E-9228-CCE64267DD33}" destId="{37B82085-094A-4FFA-B36A-D5AB39877926}" srcOrd="7" destOrd="0" parTransId="{CF506530-A137-46A5-9FFB-C987EEAFC433}" sibTransId="{74A46EB2-1EC2-4F51-9F2E-88F2239ED035}"/>
    <dgm:cxn modelId="{EC0BF2BE-2EB0-467F-BA00-00AA0F93EAA9}" type="presOf" srcId="{2E4C65A6-3A47-4D20-A183-9FD47951CFE1}" destId="{ADE92686-80A8-464A-A77A-E329DD94D5D8}" srcOrd="0" destOrd="0" presId="urn:microsoft.com/office/officeart/2005/8/layout/orgChart1"/>
    <dgm:cxn modelId="{735292CB-C595-40D3-BD36-02C87B506924}" type="presOf" srcId="{051BC4E8-5716-4762-935D-5A6F33456867}" destId="{42A561EB-11B4-4123-B93C-F9E203C740CB}" srcOrd="1" destOrd="0" presId="urn:microsoft.com/office/officeart/2005/8/layout/orgChart1"/>
    <dgm:cxn modelId="{6A3537D0-7BFD-48E0-AD16-8067C269DD49}" type="presOf" srcId="{58F473CD-7EE9-46F0-AB89-8FAF390C4BE1}" destId="{815B460B-EEBB-4485-B701-B1E687E85473}" srcOrd="0" destOrd="0" presId="urn:microsoft.com/office/officeart/2005/8/layout/orgChart1"/>
    <dgm:cxn modelId="{616B77FF-F17D-4D15-A2D0-A8EE1F63D814}" type="presOf" srcId="{9F688693-1457-4136-BC2D-EC42CCAD54C4}" destId="{56D94572-3664-4164-9FF8-5F671C9F21BD}" srcOrd="1" destOrd="0" presId="urn:microsoft.com/office/officeart/2005/8/layout/orgChart1"/>
    <dgm:cxn modelId="{9BACFEF0-FC5B-42B4-8A90-D6C879A17A57}" type="presOf" srcId="{B28917F2-49AC-4DFE-B3CC-899FD5C9FEB0}" destId="{A6E77441-4C26-4695-BF2A-C1982688FC9F}" srcOrd="0" destOrd="0" presId="urn:microsoft.com/office/officeart/2005/8/layout/orgChart1"/>
    <dgm:cxn modelId="{2C0B3272-DC3F-4016-8E95-D9B74F16D945}" type="presOf" srcId="{51FD70AF-A4AD-4909-B615-C7C77A416A59}" destId="{DC6A0D9A-F680-480F-AFFE-88D277A88B06}" srcOrd="1" destOrd="0" presId="urn:microsoft.com/office/officeart/2005/8/layout/orgChart1"/>
    <dgm:cxn modelId="{E765A49E-8F63-4861-9127-E0D4E0A11153}" srcId="{37B82085-094A-4FFA-B36A-D5AB39877926}" destId="{D0465B4D-AA27-439A-B98E-7397E7E1A618}" srcOrd="2" destOrd="0" parTransId="{332CB654-76F5-4D60-BEAB-4C6E503BB980}" sibTransId="{2B570B8B-863E-4954-AA8A-2BACC199B091}"/>
    <dgm:cxn modelId="{FC623995-CD24-4154-8127-159A6193285D}" type="presOf" srcId="{B26A2BAA-3036-445F-BC04-86CEA538FC38}" destId="{E004CD7F-C01B-4073-82E5-3AFF7EB21581}" srcOrd="0" destOrd="0" presId="urn:microsoft.com/office/officeart/2005/8/layout/orgChart1"/>
    <dgm:cxn modelId="{3B12C07D-D6BF-4658-863D-A3E88C557275}" type="presOf" srcId="{CF506530-A137-46A5-9FFB-C987EEAFC433}" destId="{B2E33C49-6A89-47C2-8541-F627840DAD1B}" srcOrd="0" destOrd="0" presId="urn:microsoft.com/office/officeart/2005/8/layout/orgChart1"/>
    <dgm:cxn modelId="{B2110A74-7E9B-49DE-8759-3A5344A8FE3C}" srcId="{37B82085-094A-4FFA-B36A-D5AB39877926}" destId="{1E884880-755C-4975-8ACD-12EAE4603A66}" srcOrd="7" destOrd="0" parTransId="{79108741-C312-480F-8B72-51480D4D40E5}" sibTransId="{0984C91F-AE18-4741-87D0-A535E2158F57}"/>
    <dgm:cxn modelId="{B5D2AF67-4889-4261-876E-C8F65D11437B}" type="presOf" srcId="{B4956A1B-729C-43C6-812E-1A29ABCF433C}" destId="{C3A6C832-1E45-45FA-B3B7-DE1A92D434B1}" srcOrd="0" destOrd="0" presId="urn:microsoft.com/office/officeart/2005/8/layout/orgChart1"/>
    <dgm:cxn modelId="{23294B22-7866-4A22-97BA-7549100C903D}" type="presOf" srcId="{B26025B9-ED8F-40E8-B4FF-4196F1EF11BA}" destId="{425D79D8-5FB4-4F76-8CC2-6D153BCCD0B9}" srcOrd="0" destOrd="0" presId="urn:microsoft.com/office/officeart/2005/8/layout/orgChart1"/>
    <dgm:cxn modelId="{59B69004-387F-46B9-8119-C83612CF48B1}" type="presOf" srcId="{23CE837E-6E1B-4C60-AD27-320F5393FA43}" destId="{6121E8FA-FC58-4F73-82B2-E80F50F6977A}" srcOrd="1" destOrd="0" presId="urn:microsoft.com/office/officeart/2005/8/layout/orgChart1"/>
    <dgm:cxn modelId="{A70C1925-01AF-4A16-A569-D3F8D973A3BB}" type="presOf" srcId="{1A5FA7AC-B8B0-4AF4-AE30-A55399B76BFC}" destId="{6C896465-BBE9-493C-B89F-37DEDC0B1CBA}" srcOrd="0" destOrd="0" presId="urn:microsoft.com/office/officeart/2005/8/layout/orgChart1"/>
    <dgm:cxn modelId="{B19290BB-DDC6-4826-A606-AC8CB538EFE6}" srcId="{28D6B192-B50D-44C6-9CCE-93417071E2F0}" destId="{36E34783-8D73-43EE-9453-7394BAB81991}" srcOrd="3" destOrd="0" parTransId="{7865BB66-2A88-426E-8367-E2829B3CCDC7}" sibTransId="{8101D879-9C4E-4CC6-B1FC-B51008B03092}"/>
    <dgm:cxn modelId="{3B671282-8A5B-4087-A6A4-D66E61F4C28D}" type="presOf" srcId="{0E349086-462C-4593-8885-ECFEE2F5F9F0}" destId="{42044506-647B-4408-8716-02BAAC91777B}" srcOrd="0" destOrd="0" presId="urn:microsoft.com/office/officeart/2005/8/layout/orgChart1"/>
    <dgm:cxn modelId="{47FE479F-A7B0-4CCC-AEFF-0B9E55E4D082}" type="presOf" srcId="{DFB1A61D-6325-47C7-AFD2-693BF6FB2905}" destId="{2F3656F6-39C7-44AE-B0A0-8DB8D7283B1D}" srcOrd="0" destOrd="0" presId="urn:microsoft.com/office/officeart/2005/8/layout/orgChart1"/>
    <dgm:cxn modelId="{57B16826-77B2-46DE-A47B-A6F7D435F6B2}" type="presOf" srcId="{28D467DF-2819-48BA-82C6-445635520DC8}" destId="{9F093152-64A0-4AD5-88C6-AD362B1DC606}" srcOrd="0" destOrd="0" presId="urn:microsoft.com/office/officeart/2005/8/layout/orgChart1"/>
    <dgm:cxn modelId="{14DDFA77-EFDA-4C60-A1B3-29A79E946617}" srcId="{36E34783-8D73-43EE-9453-7394BAB81991}" destId="{051BC4E8-5716-4762-935D-5A6F33456867}" srcOrd="0" destOrd="0" parTransId="{607A9268-51C6-4506-8728-86058796C0D7}" sibTransId="{575F1BCA-C670-4E73-9932-D16DE6036E67}"/>
    <dgm:cxn modelId="{FAF92812-5B42-4EC4-AFFE-E527C11D31BD}" type="presOf" srcId="{E2174878-C337-4D0E-9228-CCE64267DD33}" destId="{92F2A8A7-D867-48E0-878C-F22081EFD563}" srcOrd="1" destOrd="0" presId="urn:microsoft.com/office/officeart/2005/8/layout/orgChart1"/>
    <dgm:cxn modelId="{E08C2B0F-328F-4D68-9564-009FA078441B}" srcId="{5C03A801-D3A4-4D58-9D60-24D97A8A8A1A}" destId="{CEA05118-2656-4742-AB98-420BB41FFD60}" srcOrd="2" destOrd="0" parTransId="{A7B60D25-73CE-4116-B9FE-CC625D76BAAB}" sibTransId="{CB518D68-0034-4C00-A58F-7351E58C33C5}"/>
    <dgm:cxn modelId="{14E824BD-E445-430D-B67A-067AB73FB445}" type="presOf" srcId="{65C29CED-D64E-42B7-A041-3BD1D158358F}" destId="{8106D246-EA34-44FF-8507-66C43CC77501}" srcOrd="0" destOrd="0" presId="urn:microsoft.com/office/officeart/2005/8/layout/orgChart1"/>
    <dgm:cxn modelId="{4273FE67-BBF9-4AC4-B263-84E675C0E853}" srcId="{58F473CD-7EE9-46F0-AB89-8FAF390C4BE1}" destId="{F1246A1F-2D82-4E0F-87D9-F950C6947481}" srcOrd="6" destOrd="0" parTransId="{14D1F19A-4508-4B18-ADB6-871F28F054FB}" sibTransId="{CDE105E8-93F4-4629-BC12-0F0FECAF018D}"/>
    <dgm:cxn modelId="{9CA119D4-C92E-4A48-B1CD-2B6E60A038B0}" type="presOf" srcId="{D0465B4D-AA27-439A-B98E-7397E7E1A618}" destId="{1C556DDD-FED2-4538-BD13-19B67444863A}" srcOrd="0" destOrd="0" presId="urn:microsoft.com/office/officeart/2005/8/layout/orgChart1"/>
    <dgm:cxn modelId="{65FC940B-21F8-42B8-B60F-1994DF491181}" srcId="{E2174878-C337-4D0E-9228-CCE64267DD33}" destId="{80B1A246-04D0-4A49-BBA5-66E5FC342514}" srcOrd="2" destOrd="0" parTransId="{DB0A4687-B7D8-4BFC-B1A1-8A31506BF5E8}" sibTransId="{B3EBFA5E-EF2E-4DF2-A2BB-01C97F954429}"/>
    <dgm:cxn modelId="{EFE0238C-7EE3-4827-A7F0-0C9A683F9107}" type="presOf" srcId="{1A5FA7AC-B8B0-4AF4-AE30-A55399B76BFC}" destId="{B5976C80-1CC3-4AE2-981B-1114E4E6A348}" srcOrd="1" destOrd="0" presId="urn:microsoft.com/office/officeart/2005/8/layout/orgChart1"/>
    <dgm:cxn modelId="{9E3BEA68-6952-41C2-AF90-3595687F68AD}" type="presOf" srcId="{37B82085-094A-4FFA-B36A-D5AB39877926}" destId="{A40325B7-46FA-41F9-9874-FBC3AC157750}" srcOrd="1" destOrd="0" presId="urn:microsoft.com/office/officeart/2005/8/layout/orgChart1"/>
    <dgm:cxn modelId="{FDAFEB60-95CC-4195-8215-115D8FDA69B3}" type="presOf" srcId="{19EB5658-15FF-4D83-8147-181FE62A9FD2}" destId="{27F4B5CE-142C-4A33-9E75-3BD1F1B0978A}" srcOrd="0" destOrd="0" presId="urn:microsoft.com/office/officeart/2005/8/layout/orgChart1"/>
    <dgm:cxn modelId="{002879AB-C5AC-45AD-9B2F-08488D04F5CB}" srcId="{58F473CD-7EE9-46F0-AB89-8FAF390C4BE1}" destId="{E62FFA6D-8A73-438B-9492-A6CF9062FDB0}" srcOrd="3" destOrd="0" parTransId="{608D88A2-D59F-4290-87BA-B9573E79B165}" sibTransId="{DCE5E0BD-D891-4B71-AFC3-23BD1C983F06}"/>
    <dgm:cxn modelId="{1F990E3A-F4E6-4DE1-A4C3-E027C0D33685}" type="presOf" srcId="{B26025B9-ED8F-40E8-B4FF-4196F1EF11BA}" destId="{76559897-04FB-4CE1-A1ED-577A4C91D5AE}" srcOrd="1" destOrd="0" presId="urn:microsoft.com/office/officeart/2005/8/layout/orgChart1"/>
    <dgm:cxn modelId="{DFED1080-6985-41D5-99D1-4715C9DD4338}" srcId="{37B82085-094A-4FFA-B36A-D5AB39877926}" destId="{E6825BE6-3E28-4AAE-B3BB-8271E3474604}" srcOrd="3" destOrd="0" parTransId="{1D18A163-18DF-4D36-9423-425359FEC044}" sibTransId="{31DA2E90-EDBB-431C-82C4-341F68AE81F6}"/>
    <dgm:cxn modelId="{931E236D-6158-4A92-BAF9-EBC1BA8F05F3}" srcId="{37B82085-094A-4FFA-B36A-D5AB39877926}" destId="{DDD9CCD8-8FAC-4E62-940E-2C88900FBECD}" srcOrd="5" destOrd="0" parTransId="{0E349086-462C-4593-8885-ECFEE2F5F9F0}" sibTransId="{3E152FFE-B809-4C71-B7E2-5988B450E892}"/>
    <dgm:cxn modelId="{B0EE07F5-92F5-4190-98C1-F2BD833AEF6A}" type="presOf" srcId="{E6825BE6-3E28-4AAE-B3BB-8271E3474604}" destId="{46E0E3C6-B74F-431B-A51C-12D15F45A940}" srcOrd="0" destOrd="0" presId="urn:microsoft.com/office/officeart/2005/8/layout/orgChart1"/>
    <dgm:cxn modelId="{7C15D04E-D28B-43CB-B89D-E40370042432}" type="presOf" srcId="{332CB654-76F5-4D60-BEAB-4C6E503BB980}" destId="{F1026EC5-9B53-498C-AA9B-83AF526FC591}" srcOrd="0" destOrd="0" presId="urn:microsoft.com/office/officeart/2005/8/layout/orgChart1"/>
    <dgm:cxn modelId="{2ED1355D-90BE-4AAC-9C0A-9E3F0EFB3446}" type="presOf" srcId="{D49CCDB5-0EA4-4FA7-851B-8F09AD61C09B}" destId="{E9955949-7296-4FB3-8817-314AA44149AA}" srcOrd="0" destOrd="0" presId="urn:microsoft.com/office/officeart/2005/8/layout/orgChart1"/>
    <dgm:cxn modelId="{DFD99E57-2775-43D7-9B7C-94BA74D10238}" type="presOf" srcId="{FDE446C2-841E-400A-91BD-94504BECC2DF}" destId="{E7D91080-589C-422D-A79E-7DF927692127}" srcOrd="0" destOrd="0" presId="urn:microsoft.com/office/officeart/2005/8/layout/orgChart1"/>
    <dgm:cxn modelId="{FABB4CD7-6AA8-4F5A-ABCF-CFA6A6659950}" type="presOf" srcId="{5C03A801-D3A4-4D58-9D60-24D97A8A8A1A}" destId="{CA2F93FA-090A-4208-B00E-75B0E51A18C7}" srcOrd="1" destOrd="0" presId="urn:microsoft.com/office/officeart/2005/8/layout/orgChart1"/>
    <dgm:cxn modelId="{EB078D89-D64A-435F-B939-8A232E2CC33A}" type="presOf" srcId="{F1246A1F-2D82-4E0F-87D9-F950C6947481}" destId="{CA171B4C-1DC7-495C-AE62-FCC247150407}" srcOrd="1" destOrd="0" presId="urn:microsoft.com/office/officeart/2005/8/layout/orgChart1"/>
    <dgm:cxn modelId="{B297E186-C95F-4FAE-B69F-69762EA9EC61}" srcId="{37B82085-094A-4FFA-B36A-D5AB39877926}" destId="{48A424EA-050A-4855-AE86-990A7371CCAC}" srcOrd="0" destOrd="0" parTransId="{D02F0977-A31A-43F2-BA59-C0BA0609CD0A}" sibTransId="{3AB2AE1B-5D33-4155-8ABA-EE1A5895D693}"/>
    <dgm:cxn modelId="{D4193C50-053B-4740-94C4-EC171AF10AFE}" type="presOf" srcId="{CEA05118-2656-4742-AB98-420BB41FFD60}" destId="{D1E74E0A-13A3-4B9D-9B72-788B97B56B1B}" srcOrd="1" destOrd="0" presId="urn:microsoft.com/office/officeart/2005/8/layout/orgChart1"/>
    <dgm:cxn modelId="{F1CA48F2-A02E-4364-BB25-DC04797A0772}" type="presOf" srcId="{D1F29F03-A02C-4046-A756-469C38948885}" destId="{82060A32-51CD-49AB-BC08-5E0849177AEC}" srcOrd="1" destOrd="0" presId="urn:microsoft.com/office/officeart/2005/8/layout/orgChart1"/>
    <dgm:cxn modelId="{3EE585FC-9A28-424D-BAE2-F16FA16CA899}" type="presOf" srcId="{7865BB66-2A88-426E-8367-E2829B3CCDC7}" destId="{52D7B5E3-E1E6-40B2-A25A-03FF530E187B}" srcOrd="0" destOrd="0" presId="urn:microsoft.com/office/officeart/2005/8/layout/orgChart1"/>
    <dgm:cxn modelId="{3504D50C-1E4D-4B9D-A289-18823892E7E8}" type="presOf" srcId="{649D3C98-3B7C-44D7-AFC7-5F162511773E}" destId="{550B5F82-D678-4636-8BEC-BD43F7CB405A}" srcOrd="0" destOrd="0" presId="urn:microsoft.com/office/officeart/2005/8/layout/orgChart1"/>
    <dgm:cxn modelId="{66FEA371-7887-4D4A-90BC-0233F8EB6FB7}" type="presOf" srcId="{2B2FB9AF-A690-4926-8362-2E97B976EC54}" destId="{E7F18F5E-7562-4C78-A73D-6FDC110C5E08}" srcOrd="0" destOrd="0" presId="urn:microsoft.com/office/officeart/2005/8/layout/orgChart1"/>
    <dgm:cxn modelId="{7FEB3C73-B9CD-4A25-9209-3E43B64DE9B1}" type="presOf" srcId="{0A0A4272-986A-4280-B14D-5ABAEF8E99D7}" destId="{D2F09B90-94F4-47AC-A430-99491E748DD7}" srcOrd="0" destOrd="0" presId="urn:microsoft.com/office/officeart/2005/8/layout/orgChart1"/>
    <dgm:cxn modelId="{763E3ECC-8FB1-43C2-9209-063FDBF16E3A}" srcId="{5C03A801-D3A4-4D58-9D60-24D97A8A8A1A}" destId="{D1F29F03-A02C-4046-A756-469C38948885}" srcOrd="1" destOrd="0" parTransId="{1B754ACB-3A07-41A8-9E10-4086B996203D}" sibTransId="{6927AF58-E95B-4DA8-AD69-10B25C623A4A}"/>
    <dgm:cxn modelId="{EE658FF3-DE09-4E97-93E2-261258B61853}" srcId="{E2174878-C337-4D0E-9228-CCE64267DD33}" destId="{5C03A801-D3A4-4D58-9D60-24D97A8A8A1A}" srcOrd="4" destOrd="0" parTransId="{0A0A4272-986A-4280-B14D-5ABAEF8E99D7}" sibTransId="{2C46F3B8-B15E-4DC4-BDB4-61DB1B51CBFB}"/>
    <dgm:cxn modelId="{7DEE2104-07FA-4CE0-9BA4-CA520AFFE1EC}" type="presOf" srcId="{E62FFA6D-8A73-438B-9492-A6CF9062FDB0}" destId="{041E820F-A429-4626-B2DD-6E2A52166766}" srcOrd="0" destOrd="0" presId="urn:microsoft.com/office/officeart/2005/8/layout/orgChart1"/>
    <dgm:cxn modelId="{D743EB2E-74E9-48AF-895A-5FA909D22DC3}" type="presOf" srcId="{75384A29-B228-47B8-9CD2-5831E57581CF}" destId="{6CFB1E67-2BAB-46E8-8242-3CE73688EA9F}" srcOrd="1" destOrd="0" presId="urn:microsoft.com/office/officeart/2005/8/layout/orgChart1"/>
    <dgm:cxn modelId="{20C39F79-6111-49F4-82FA-A615B1D356A3}" type="presOf" srcId="{F608BA6F-6CD4-415B-8019-73540ED8DB96}" destId="{4A5099A3-6329-46A9-81B2-D862C9642CDC}" srcOrd="1" destOrd="0" presId="urn:microsoft.com/office/officeart/2005/8/layout/orgChart1"/>
    <dgm:cxn modelId="{CA813CFA-4B9D-4652-99E4-FF06A9D58707}" srcId="{1E884880-755C-4975-8ACD-12EAE4603A66}" destId="{F1B88FFF-E303-433C-91C7-2CF7BAD18851}" srcOrd="1" destOrd="0" parTransId="{28D467DF-2819-48BA-82C6-445635520DC8}" sibTransId="{B39A1A25-C842-4390-BB5C-2A89904FFE95}"/>
    <dgm:cxn modelId="{C8A48E1C-ADFF-49BB-ABF6-6EC6A1023512}" type="presOf" srcId="{BE40CBE5-A5FB-47EA-88A0-48B62F572C82}" destId="{B1F6D7DA-9867-435F-82E7-C0830208C006}" srcOrd="1" destOrd="0" presId="urn:microsoft.com/office/officeart/2005/8/layout/orgChart1"/>
    <dgm:cxn modelId="{231FCF6B-D4ED-4AF2-A17D-A1E225EDA320}" type="presOf" srcId="{EF52CBC8-D31F-4DBC-AAC9-20CAB0ABE1E2}" destId="{6F00CE39-43F8-4EE0-9768-8108F8D072B3}" srcOrd="1" destOrd="0" presId="urn:microsoft.com/office/officeart/2005/8/layout/orgChart1"/>
    <dgm:cxn modelId="{9EA057B7-EE61-4FC1-AC32-D7ECEA3C6D6E}" type="presOf" srcId="{397E3CF3-2F41-434D-AFF2-B746EE9B70E6}" destId="{E58D4A15-6F9F-4CFC-A0EF-CB12987B44D2}" srcOrd="1" destOrd="0" presId="urn:microsoft.com/office/officeart/2005/8/layout/orgChart1"/>
    <dgm:cxn modelId="{280CB378-0E15-425F-9B72-08C576E08297}" type="presOf" srcId="{1D18A163-18DF-4D36-9423-425359FEC044}" destId="{1AB968C1-CEF7-4F7A-AC3B-CA5F99BF2964}" srcOrd="0" destOrd="0" presId="urn:microsoft.com/office/officeart/2005/8/layout/orgChart1"/>
    <dgm:cxn modelId="{D902E393-D68C-4367-9A6B-D4D0C5926D5B}" type="presOf" srcId="{75384A29-B228-47B8-9CD2-5831E57581CF}" destId="{98934472-7482-4CAC-B136-5FDD51CFFAC0}" srcOrd="0" destOrd="0" presId="urn:microsoft.com/office/officeart/2005/8/layout/orgChart1"/>
    <dgm:cxn modelId="{38E06F00-351B-45B3-8FA2-3684B30CF9CB}" type="presOf" srcId="{D3A2E3DA-AC4E-4B5A-ACD1-2ACD0B77B4DE}" destId="{628FECAA-DFD7-46A7-A1E8-CC8F174BA065}" srcOrd="1" destOrd="0" presId="urn:microsoft.com/office/officeart/2005/8/layout/orgChart1"/>
    <dgm:cxn modelId="{5FA96A75-A021-4725-98AB-6890E6B9703A}" type="presOf" srcId="{7929CF63-F3DA-4308-9C03-8D6EDE4CE078}" destId="{C2814A2E-6821-41C7-A294-7C728A95DD9D}" srcOrd="0" destOrd="0" presId="urn:microsoft.com/office/officeart/2005/8/layout/orgChart1"/>
    <dgm:cxn modelId="{B641D277-8478-46DC-9D7D-C44F27EE7DEC}" type="presOf" srcId="{1E03EBC6-5222-4D0B-A45A-8339A75E7D9B}" destId="{A842FB90-858C-4DD7-8B55-5E0CB0A41DEC}" srcOrd="1" destOrd="0" presId="urn:microsoft.com/office/officeart/2005/8/layout/orgChart1"/>
    <dgm:cxn modelId="{0CD59ECA-9EB0-4D9F-A2D5-966D8BDC31FB}" type="presOf" srcId="{C7616BF4-C0BC-4A7F-BD29-15F5B95BAD40}" destId="{46966A93-D4D5-4D09-B472-C7CAD236F478}" srcOrd="1" destOrd="0" presId="urn:microsoft.com/office/officeart/2005/8/layout/orgChart1"/>
    <dgm:cxn modelId="{B28D4F1E-A159-43CA-AB22-C58C75FB3B6C}" type="presOf" srcId="{D3A2E3DA-AC4E-4B5A-ACD1-2ACD0B77B4DE}" destId="{3B4BBCA7-E5FD-4938-B622-41A6F676A6AB}" srcOrd="0" destOrd="0" presId="urn:microsoft.com/office/officeart/2005/8/layout/orgChart1"/>
    <dgm:cxn modelId="{49E009EE-D55B-4D2F-9977-921414E8ED1F}" srcId="{1E884880-755C-4975-8ACD-12EAE4603A66}" destId="{51FD70AF-A4AD-4909-B615-C7C77A416A59}" srcOrd="2" destOrd="0" parTransId="{2E4C65A6-3A47-4D20-A183-9FD47951CFE1}" sibTransId="{EB1D0693-BDCF-4A26-A705-E72CD719FE70}"/>
    <dgm:cxn modelId="{42F83BC9-3EAA-49F7-923F-E2DC538CA505}" type="presOf" srcId="{5C03A801-D3A4-4D58-9D60-24D97A8A8A1A}" destId="{1CA699BE-EDAE-4BEC-9392-5967783E455D}" srcOrd="0" destOrd="0" presId="urn:microsoft.com/office/officeart/2005/8/layout/orgChart1"/>
    <dgm:cxn modelId="{8BCB31BF-AFFD-4B2D-8849-638360FE5ACC}" type="presOf" srcId="{D02F0977-A31A-43F2-BA59-C0BA0609CD0A}" destId="{289A67C5-EF2A-44DA-BD3C-7D7A4A2D4590}" srcOrd="0" destOrd="0" presId="urn:microsoft.com/office/officeart/2005/8/layout/orgChart1"/>
    <dgm:cxn modelId="{0F8237D9-EF02-4894-9C55-2EE0A0E7BE91}" type="presOf" srcId="{79108741-C312-480F-8B72-51480D4D40E5}" destId="{D9B59722-597E-4D45-996E-6CA74C2D4BD4}" srcOrd="0" destOrd="0" presId="urn:microsoft.com/office/officeart/2005/8/layout/orgChart1"/>
    <dgm:cxn modelId="{A2488855-FC12-4E0C-97C6-8861B0C25F98}" type="presOf" srcId="{374FF4E4-84EA-4D97-A29C-0031C0C97C22}" destId="{29F7FFF4-EEAF-4613-9E1B-97545DFF0A2C}" srcOrd="0" destOrd="0" presId="urn:microsoft.com/office/officeart/2005/8/layout/orgChart1"/>
    <dgm:cxn modelId="{210C34D1-DBED-4D99-B6B3-9C6B9F1B37E5}" type="presOf" srcId="{6A97A9A9-AB35-4E30-832A-C842595461D6}" destId="{9AB143FB-9048-406F-A3CA-A1F43F01BDEA}" srcOrd="0" destOrd="0" presId="urn:microsoft.com/office/officeart/2005/8/layout/orgChart1"/>
    <dgm:cxn modelId="{F6A324FD-DE3C-4972-BD1A-A2B873EEC867}" srcId="{58F473CD-7EE9-46F0-AB89-8FAF390C4BE1}" destId="{1B03F358-F10B-4AB1-BBF8-09B26658761C}" srcOrd="4" destOrd="0" parTransId="{FCB46CD9-0072-4350-9763-4C60D252CD0B}" sibTransId="{113DB265-3273-477C-9BBE-F480224EAB1D}"/>
    <dgm:cxn modelId="{15553701-7961-4BC2-9F1C-9F45E3FEE0A2}" srcId="{58F473CD-7EE9-46F0-AB89-8FAF390C4BE1}" destId="{9F688693-1457-4136-BC2D-EC42CCAD54C4}" srcOrd="0" destOrd="0" parTransId="{8F24096F-DED1-4287-A429-1821F2A3DE88}" sibTransId="{CCFD833E-64F9-4B74-B01F-6104E8C7AF56}"/>
    <dgm:cxn modelId="{6A4F9A2B-5021-461F-863D-8793F369A388}" srcId="{58F473CD-7EE9-46F0-AB89-8FAF390C4BE1}" destId="{132D8B18-8B60-434E-A4B4-7899F2D3B47A}" srcOrd="5" destOrd="0" parTransId="{DFB1A61D-6325-47C7-AFD2-693BF6FB2905}" sibTransId="{971CE97B-CEBD-4B00-AA19-B6D1907E4964}"/>
    <dgm:cxn modelId="{BE7E3045-B013-4749-94BC-2DDEBCFF0EC5}" type="presOf" srcId="{DC3074A2-01A3-4C65-AEC4-AAA26C1C14A6}" destId="{404D3CCA-6403-4984-89D9-1513F4866926}" srcOrd="0" destOrd="0" presId="urn:microsoft.com/office/officeart/2005/8/layout/orgChart1"/>
    <dgm:cxn modelId="{AD634AFB-97A6-4B87-9C44-3115F0196B89}" type="presOf" srcId="{3D472086-8F9D-4113-BE77-25186383A2E1}" destId="{02179ECF-92ED-4E2A-9FC1-D1DDFA38BE45}" srcOrd="0" destOrd="0" presId="urn:microsoft.com/office/officeart/2005/8/layout/orgChart1"/>
    <dgm:cxn modelId="{3CA01FA9-65E8-4470-8066-0552DAABA6FC}" srcId="{37B82085-094A-4FFA-B36A-D5AB39877926}" destId="{C7616BF4-C0BC-4A7F-BD29-15F5B95BAD40}" srcOrd="1" destOrd="0" parTransId="{9E48E85C-6555-423A-A74B-228F511864A9}" sibTransId="{F1E85A4E-2EA2-4153-B3C6-045669388C3B}"/>
    <dgm:cxn modelId="{E2B50A22-E713-4BE3-A811-EBD7E3A04010}" type="presOf" srcId="{183382A1-8567-427C-B1C9-6632C2E71653}" destId="{B7B30AD2-E383-4CE0-A643-719AC60D3775}" srcOrd="0" destOrd="0" presId="urn:microsoft.com/office/officeart/2005/8/layout/orgChart1"/>
    <dgm:cxn modelId="{27B790D9-593B-408C-AFA6-BD711B631150}" type="presOf" srcId="{14D1F19A-4508-4B18-ADB6-871F28F054FB}" destId="{63518251-11AD-44BA-9F17-54209B2E3586}" srcOrd="0" destOrd="0" presId="urn:microsoft.com/office/officeart/2005/8/layout/orgChart1"/>
    <dgm:cxn modelId="{23E0071C-96E8-4BAB-B559-A16F5D7F354B}" type="presOf" srcId="{09763B8E-AC38-4B11-9F1F-5813CE63B473}" destId="{25CE8DBF-4550-4246-805F-FFFE4521344E}" srcOrd="1" destOrd="0" presId="urn:microsoft.com/office/officeart/2005/8/layout/orgChart1"/>
    <dgm:cxn modelId="{108A1999-69D3-46D4-B10F-46C8BEBC6270}" type="presOf" srcId="{DB0A4687-B7D8-4BFC-B1A1-8A31506BF5E8}" destId="{94B0BF87-050F-479F-9401-5A4A6858F797}" srcOrd="0" destOrd="0" presId="urn:microsoft.com/office/officeart/2005/8/layout/orgChart1"/>
    <dgm:cxn modelId="{76BDDE9C-6C0D-4883-A2BF-DB129300E19A}" type="presOf" srcId="{E2174878-C337-4D0E-9228-CCE64267DD33}" destId="{05C866BC-533A-4326-8D78-B54729360240}" srcOrd="0" destOrd="0" presId="urn:microsoft.com/office/officeart/2005/8/layout/orgChart1"/>
    <dgm:cxn modelId="{92706467-D232-47AE-99C2-B1CCB9AE5DE0}" type="presOf" srcId="{EE1C95D4-5A76-41EB-BF02-746737848884}" destId="{21ADD5C3-CE46-4113-8A7C-FFE6D967723B}" srcOrd="1" destOrd="0" presId="urn:microsoft.com/office/officeart/2005/8/layout/orgChart1"/>
    <dgm:cxn modelId="{6ABB4738-C237-495C-87F6-E75A97737881}" type="presOf" srcId="{06AB7B50-1F02-4322-9F43-ED0565EF775B}" destId="{EFEA5BB9-FB49-456E-B958-81753769CFD1}" srcOrd="0" destOrd="0" presId="urn:microsoft.com/office/officeart/2005/8/layout/orgChart1"/>
    <dgm:cxn modelId="{2745A28F-9821-43FD-A560-842A0E989D6A}" srcId="{E2174878-C337-4D0E-9228-CCE64267DD33}" destId="{183382A1-8567-427C-B1C9-6632C2E71653}" srcOrd="3" destOrd="0" parTransId="{D7AEAB1D-564C-41A4-A969-4A64BB754BFD}" sibTransId="{C175DCA8-135A-46A6-A111-CC8D86A6D4A2}"/>
    <dgm:cxn modelId="{FB533FED-D241-48F9-8BC5-0D307FA5A20A}" type="presOf" srcId="{48A424EA-050A-4855-AE86-990A7371CCAC}" destId="{24840945-481D-4826-AA1A-2CE3E2847FAC}" srcOrd="0" destOrd="0" presId="urn:microsoft.com/office/officeart/2005/8/layout/orgChart1"/>
    <dgm:cxn modelId="{CA5CB393-0C3D-446B-A4B1-8E59B21F067D}" type="presOf" srcId="{80B1A246-04D0-4A49-BBA5-66E5FC342514}" destId="{D90F35DA-9BD7-45E2-8FCE-6013ECCCD1E4}" srcOrd="0" destOrd="0" presId="urn:microsoft.com/office/officeart/2005/8/layout/orgChart1"/>
    <dgm:cxn modelId="{16FF07F0-4611-4D04-861B-7DB0CEFB8DBF}" srcId="{28D6B192-B50D-44C6-9CCE-93417071E2F0}" destId="{EF52CBC8-D31F-4DBC-AAC9-20CAB0ABE1E2}" srcOrd="1" destOrd="0" parTransId="{B4956A1B-729C-43C6-812E-1A29ABCF433C}" sibTransId="{F5645E58-1A04-434E-9D53-407355446DB6}"/>
    <dgm:cxn modelId="{90E09C0D-29A3-4A45-ADA9-5C52C7653F34}" type="presOf" srcId="{F1246A1F-2D82-4E0F-87D9-F950C6947481}" destId="{1366FD94-ED2B-468F-AC2E-A9E734A2DB6C}" srcOrd="0" destOrd="0" presId="urn:microsoft.com/office/officeart/2005/8/layout/orgChart1"/>
    <dgm:cxn modelId="{38E1BC25-7C1A-4D0B-9AAE-2404D94356A3}" srcId="{58F473CD-7EE9-46F0-AB89-8FAF390C4BE1}" destId="{09763B8E-AC38-4B11-9F1F-5813CE63B473}" srcOrd="1" destOrd="0" parTransId="{1FD10D88-883B-4849-AC62-56252E19673F}" sibTransId="{169C4260-65F6-490D-9AB0-8974CE256844}"/>
    <dgm:cxn modelId="{7A2DDCE3-6B79-4E85-B833-101728705C96}" type="presOf" srcId="{BE40CBE5-A5FB-47EA-88A0-48B62F572C82}" destId="{A685EC21-3E35-4B9C-A37E-7117D94FEDE4}" srcOrd="0" destOrd="0" presId="urn:microsoft.com/office/officeart/2005/8/layout/orgChart1"/>
    <dgm:cxn modelId="{5EA80305-38E4-48EA-98EC-2B367BC2C565}" type="presOf" srcId="{A7B60D25-73CE-4116-B9FE-CC625D76BAAB}" destId="{2FD41EFB-3D58-427E-BD18-714D7BDFA462}" srcOrd="0" destOrd="0" presId="urn:microsoft.com/office/officeart/2005/8/layout/orgChart1"/>
    <dgm:cxn modelId="{4C25D2BD-20F0-41F6-A53C-141FA196F18B}" type="presOf" srcId="{36E34783-8D73-43EE-9453-7394BAB81991}" destId="{606F3F3B-8736-4AAD-93E0-B2B2A477356A}" srcOrd="0" destOrd="0" presId="urn:microsoft.com/office/officeart/2005/8/layout/orgChart1"/>
    <dgm:cxn modelId="{F0235E9A-B244-456F-9EA0-DF58237A3ECE}" type="presOf" srcId="{37B82085-094A-4FFA-B36A-D5AB39877926}" destId="{B4B82140-0E5B-4B44-8E16-102FA962E26E}" srcOrd="0" destOrd="0" presId="urn:microsoft.com/office/officeart/2005/8/layout/orgChart1"/>
    <dgm:cxn modelId="{8F5B1A40-7C1A-4FE3-B477-B435BA00454B}" srcId="{E2174878-C337-4D0E-9228-CCE64267DD33}" destId="{DC3074A2-01A3-4C65-AEC4-AAA26C1C14A6}" srcOrd="6" destOrd="0" parTransId="{A9694489-851E-4FF8-BA74-C43A86A90394}" sibTransId="{A24B4A50-0A13-44FF-84F9-60623F26FCED}"/>
    <dgm:cxn modelId="{02642A07-C706-4592-AA39-FCEF936A5E56}" srcId="{DC3074A2-01A3-4C65-AEC4-AAA26C1C14A6}" destId="{23CE837E-6E1B-4C60-AD27-320F5393FA43}" srcOrd="0" destOrd="0" parTransId="{06AB7B50-1F02-4322-9F43-ED0565EF775B}" sibTransId="{0FD9C0B4-6036-44E7-A8C3-9C512E2107A3}"/>
    <dgm:cxn modelId="{5E1D17EE-634F-43E4-B9FF-40D6027B6582}" type="presOf" srcId="{C5864154-5B35-4828-86BF-866EF98A4B2A}" destId="{66A5A399-72C1-4AEE-921D-461E05029CBD}" srcOrd="0" destOrd="0" presId="urn:microsoft.com/office/officeart/2005/8/layout/orgChart1"/>
    <dgm:cxn modelId="{0208CC64-852B-451C-931F-FE8FB2AB1465}" type="presOf" srcId="{FCB46CD9-0072-4350-9763-4C60D252CD0B}" destId="{8373E860-1FD2-4C66-94EB-E0F729EC39C0}" srcOrd="0" destOrd="0" presId="urn:microsoft.com/office/officeart/2005/8/layout/orgChart1"/>
    <dgm:cxn modelId="{B8369E5A-94F7-4762-BD7C-9E637FA728CC}" type="presOf" srcId="{649D3C98-3B7C-44D7-AFC7-5F162511773E}" destId="{6830B9D5-3CAA-420E-B737-A747AABD680E}" srcOrd="1" destOrd="0" presId="urn:microsoft.com/office/officeart/2005/8/layout/orgChart1"/>
    <dgm:cxn modelId="{64F2A6B5-52E5-4210-A86B-89F8F18719FA}" type="presOf" srcId="{1E03EBC6-5222-4D0B-A45A-8339A75E7D9B}" destId="{8E0F6F73-9B82-42E2-9942-0CDFB340E9A4}" srcOrd="0" destOrd="0" presId="urn:microsoft.com/office/officeart/2005/8/layout/orgChart1"/>
    <dgm:cxn modelId="{DD0D31B5-CC94-44A5-B40C-CB6E80DE2540}" srcId="{E2174878-C337-4D0E-9228-CCE64267DD33}" destId="{2CBF9CD0-415B-40E8-865E-0B8EF54687EB}" srcOrd="5" destOrd="0" parTransId="{DF4CEE2C-0C9E-4732-99E2-52F06BCB69B6}" sibTransId="{A3B12C71-9097-4DB6-8883-BAB8EDE31A1C}"/>
    <dgm:cxn modelId="{885A30F3-2CD6-4DAA-821F-80741C854E01}" type="presOf" srcId="{AB544615-B763-4233-82B6-50C4C76440FD}" destId="{26B82ECE-D744-4944-8D41-7841A4C5BC31}" srcOrd="0" destOrd="0" presId="urn:microsoft.com/office/officeart/2005/8/layout/orgChart1"/>
    <dgm:cxn modelId="{97FA63FF-94B2-4A2B-9866-069444FF8209}" srcId="{37B82085-094A-4FFA-B36A-D5AB39877926}" destId="{BE40CBE5-A5FB-47EA-88A0-48B62F572C82}" srcOrd="6" destOrd="0" parTransId="{89D530B3-5452-403D-BBA7-55BFBB05C325}" sibTransId="{4BE53311-44FB-4671-8D09-96F92CEF1D27}"/>
    <dgm:cxn modelId="{C2B41C6A-8B71-4914-8F99-9F81FC7E3569}" srcId="{E2174878-C337-4D0E-9228-CCE64267DD33}" destId="{28D6B192-B50D-44C6-9CCE-93417071E2F0}" srcOrd="1" destOrd="0" parTransId="{BA3FED46-F411-4E54-B128-F325F94A2DB3}" sibTransId="{5953B6D0-C532-4E32-B607-A652D88B7175}"/>
    <dgm:cxn modelId="{B9A7F30A-AADA-4667-A5EB-60CEB2C4138E}" type="presOf" srcId="{28D6B192-B50D-44C6-9CCE-93417071E2F0}" destId="{A83242B0-9F08-45AC-B342-A5C345282703}" srcOrd="1" destOrd="0" presId="urn:microsoft.com/office/officeart/2005/8/layout/orgChart1"/>
    <dgm:cxn modelId="{D099609E-AF7F-4E0C-A55F-B551BBD13BDC}" type="presOf" srcId="{09763B8E-AC38-4B11-9F1F-5813CE63B473}" destId="{45E5AF36-0F1E-46F8-A528-1DA717DE26D2}" srcOrd="0" destOrd="0" presId="urn:microsoft.com/office/officeart/2005/8/layout/orgChart1"/>
    <dgm:cxn modelId="{0BE9494B-818F-44DC-AD50-CBF9C9451A8B}" type="presOf" srcId="{1B03F358-F10B-4AB1-BBF8-09B26658761C}" destId="{26ECC368-35D5-400A-9AF2-DF4FF01978E2}" srcOrd="0" destOrd="0" presId="urn:microsoft.com/office/officeart/2005/8/layout/orgChart1"/>
    <dgm:cxn modelId="{1A8D8BA3-D4FF-4EBA-AD24-222A112AB7FA}" type="presOf" srcId="{74CD00CD-89D3-4C27-AB30-0C1274B0ABD6}" destId="{989E0A8D-738C-4F1A-B9DF-5226CD5BF4C0}" srcOrd="0" destOrd="0" presId="urn:microsoft.com/office/officeart/2005/8/layout/orgChart1"/>
    <dgm:cxn modelId="{A21532FF-3D8D-44D7-B0B9-CEFA44A64B01}" type="presOf" srcId="{3DBF34C4-8A10-485D-9EB1-5623BC717D2B}" destId="{4104933A-D0C9-4292-B288-FDF366ACBDE3}" srcOrd="0" destOrd="0" presId="urn:microsoft.com/office/officeart/2005/8/layout/orgChart1"/>
    <dgm:cxn modelId="{BF058E51-C79D-4270-981F-8C73237F73C5}" type="presOf" srcId="{E6825BE6-3E28-4AAE-B3BB-8271E3474604}" destId="{BF0095F5-565D-411F-BB68-DBC8EE776FC4}" srcOrd="1" destOrd="0" presId="urn:microsoft.com/office/officeart/2005/8/layout/orgChart1"/>
    <dgm:cxn modelId="{14423C2A-2B18-4F72-B258-EE65EE2D834D}" type="presOf" srcId="{DDD9CCD8-8FAC-4E62-940E-2C88900FBECD}" destId="{EB69CFA3-F5AB-4020-96A3-FFD3BC6508DE}" srcOrd="0" destOrd="0" presId="urn:microsoft.com/office/officeart/2005/8/layout/orgChart1"/>
    <dgm:cxn modelId="{74F109E3-4D59-475E-941F-D28E8A55E5B5}" type="presOf" srcId="{F1B88FFF-E303-433C-91C7-2CF7BAD18851}" destId="{2EC70B0D-A614-45C5-B7CC-FC341EC77334}" srcOrd="0" destOrd="0" presId="urn:microsoft.com/office/officeart/2005/8/layout/orgChart1"/>
    <dgm:cxn modelId="{942EB12D-278D-4C10-BC80-BDBE35010F63}" type="presOf" srcId="{EF52CBC8-D31F-4DBC-AAC9-20CAB0ABE1E2}" destId="{74781959-E018-4E6D-85DC-66798A9C7D42}" srcOrd="0" destOrd="0" presId="urn:microsoft.com/office/officeart/2005/8/layout/orgChart1"/>
    <dgm:cxn modelId="{E4F7984B-F257-441D-9FA6-BBBD99BEBCD0}" srcId="{DC3074A2-01A3-4C65-AEC4-AAA26C1C14A6}" destId="{50D9985B-6D88-4B62-8558-D095725E3BEE}" srcOrd="1" destOrd="0" parTransId="{C5864154-5B35-4828-86BF-866EF98A4B2A}" sibTransId="{1C607CE8-9208-47D6-B79E-A0D57E63E5C9}"/>
    <dgm:cxn modelId="{E71453E4-67D2-485F-94BE-04CDC4E68497}" srcId="{F608BA6F-6CD4-415B-8019-73540ED8DB96}" destId="{E2174878-C337-4D0E-9228-CCE64267DD33}" srcOrd="0" destOrd="0" parTransId="{5A5A0D42-A380-470E-8B27-29230CC447CC}" sibTransId="{70F4E908-A2C3-447D-A58C-7353F71224E4}"/>
    <dgm:cxn modelId="{56848620-F6BB-4D32-9EB0-9D8A6B549EC9}" type="presOf" srcId="{D1F29F03-A02C-4046-A756-469C38948885}" destId="{6AE7DC3E-A4E0-42B5-B509-01350C7CF70F}" srcOrd="0" destOrd="0" presId="urn:microsoft.com/office/officeart/2005/8/layout/orgChart1"/>
    <dgm:cxn modelId="{C6AEC6CC-A79B-450C-9A7F-50E54F3564D5}" type="presOf" srcId="{1E884880-755C-4975-8ACD-12EAE4603A66}" destId="{1F8283D9-D561-4D3C-9ED9-20119E950345}" srcOrd="0" destOrd="0" presId="urn:microsoft.com/office/officeart/2005/8/layout/orgChart1"/>
    <dgm:cxn modelId="{C381EB1B-89F1-413D-A37B-E503B1F006FE}" type="presOf" srcId="{D7AEAB1D-564C-41A4-A969-4A64BB754BFD}" destId="{BA4790DB-AB3A-423C-A0EF-BBF92415C6E6}" srcOrd="0" destOrd="0" presId="urn:microsoft.com/office/officeart/2005/8/layout/orgChart1"/>
    <dgm:cxn modelId="{D5C5871F-DA4A-4BC0-B332-97014D560F6A}" type="presOf" srcId="{A0336AA5-E635-4616-BEBF-E22A67B6C471}" destId="{1314EB03-C4CA-40D0-8461-2BDB30585F68}" srcOrd="0" destOrd="0" presId="urn:microsoft.com/office/officeart/2005/8/layout/orgChart1"/>
    <dgm:cxn modelId="{EC1340F8-CB61-4BE8-B786-B251A6FBB8BD}" type="presOf" srcId="{58F473CD-7EE9-46F0-AB89-8FAF390C4BE1}" destId="{3B27B0D8-3C8E-4BAC-9F7E-3BA60E156790}" srcOrd="1" destOrd="0" presId="urn:microsoft.com/office/officeart/2005/8/layout/orgChart1"/>
    <dgm:cxn modelId="{9853788B-A2FF-452B-ADD2-A05775704E4B}" type="presOf" srcId="{051BC4E8-5716-4762-935D-5A6F33456867}" destId="{C60B0B62-4CF6-4AFF-9854-3F978C8F513B}" srcOrd="0" destOrd="0" presId="urn:microsoft.com/office/officeart/2005/8/layout/orgChart1"/>
    <dgm:cxn modelId="{53114F5F-5F53-4ABA-8F78-0C33500CE284}" type="presOf" srcId="{5A5A0D42-A380-470E-8B27-29230CC447CC}" destId="{99A8018A-F134-4812-87B7-4D378C5E8469}" srcOrd="0" destOrd="0" presId="urn:microsoft.com/office/officeart/2005/8/layout/orgChart1"/>
    <dgm:cxn modelId="{42D26A2D-136D-41CF-BF2F-9E37582F1CC7}" type="presOf" srcId="{E62FFA6D-8A73-438B-9492-A6CF9062FDB0}" destId="{A51C4A01-75E6-47F1-AB40-F79A032A7695}" srcOrd="1" destOrd="0" presId="urn:microsoft.com/office/officeart/2005/8/layout/orgChart1"/>
    <dgm:cxn modelId="{79F15BEB-F4CE-4CE4-85D1-18C16A27DDEB}" srcId="{183382A1-8567-427C-B1C9-6632C2E71653}" destId="{75384A29-B228-47B8-9CD2-5831E57581CF}" srcOrd="0" destOrd="0" parTransId="{65C29CED-D64E-42B7-A041-3BD1D158358F}" sibTransId="{2B48830B-E907-4370-8ECC-5A49DE944CA6}"/>
    <dgm:cxn modelId="{877441A1-ED9F-4F59-82ED-3DD3E1FC9CAC}" type="presOf" srcId="{A0336AA5-E635-4616-BEBF-E22A67B6C471}" destId="{9A1B9EDF-9781-4B87-8F6C-ACDCF3B861BF}" srcOrd="1" destOrd="0" presId="urn:microsoft.com/office/officeart/2005/8/layout/orgChart1"/>
    <dgm:cxn modelId="{3C309BC9-59ED-4C0A-A25A-E2EA6ACEB434}" type="presOf" srcId="{1B754ACB-3A07-41A8-9E10-4086B996203D}" destId="{67823C35-05CA-406A-B828-6EF5D81A4FE6}" srcOrd="0" destOrd="0" presId="urn:microsoft.com/office/officeart/2005/8/layout/orgChart1"/>
    <dgm:cxn modelId="{09BB6DCB-5657-45D2-A031-56B005AF7CF7}" type="presOf" srcId="{19EB5658-15FF-4D83-8147-181FE62A9FD2}" destId="{F0E78760-341F-4C91-8229-D09CB4250464}" srcOrd="1" destOrd="0" presId="urn:microsoft.com/office/officeart/2005/8/layout/orgChart1"/>
    <dgm:cxn modelId="{F9016418-5DCE-49CC-A627-D790499F8F28}" type="presOf" srcId="{1E884880-755C-4975-8ACD-12EAE4603A66}" destId="{DA0879A3-5950-4A91-A637-8D534E5EAFFD}" srcOrd="1" destOrd="0" presId="urn:microsoft.com/office/officeart/2005/8/layout/orgChart1"/>
    <dgm:cxn modelId="{4FB80297-2259-43F6-82BC-82F3DE655CDA}" type="presOf" srcId="{DC3074A2-01A3-4C65-AEC4-AAA26C1C14A6}" destId="{791BA578-FEB8-41D4-BE4C-7750AD1599D9}" srcOrd="1" destOrd="0" presId="urn:microsoft.com/office/officeart/2005/8/layout/orgChart1"/>
    <dgm:cxn modelId="{D262AAA8-8C7D-48A5-8B73-590CC1757343}" type="presOf" srcId="{2CBF9CD0-415B-40E8-865E-0B8EF54687EB}" destId="{FD67F4E1-C68C-4F85-B2BE-B2856D681F53}" srcOrd="0" destOrd="0" presId="urn:microsoft.com/office/officeart/2005/8/layout/orgChart1"/>
    <dgm:cxn modelId="{7D569E3D-8299-423D-A469-D7AB13392576}" type="presOf" srcId="{607A9268-51C6-4506-8728-86058796C0D7}" destId="{4F0A1D12-7A89-4C36-BD53-A7A4BC7D1F1A}" srcOrd="0" destOrd="0" presId="urn:microsoft.com/office/officeart/2005/8/layout/orgChart1"/>
    <dgm:cxn modelId="{7F4F9A75-38C6-4CCA-9C0C-51459F7C0DAF}" type="presOf" srcId="{E4F1659F-49CA-4529-B244-191F0067010D}" destId="{2A22E7A1-E611-4CD7-BEE0-D0112E5B6458}" srcOrd="0" destOrd="0" presId="urn:microsoft.com/office/officeart/2005/8/layout/orgChart1"/>
    <dgm:cxn modelId="{503EBF4B-1A4C-4771-8C9B-9EDFC61366E6}" srcId="{58F473CD-7EE9-46F0-AB89-8FAF390C4BE1}" destId="{649D3C98-3B7C-44D7-AFC7-5F162511773E}" srcOrd="2" destOrd="0" parTransId="{6A97A9A9-AB35-4E30-832A-C842595461D6}" sibTransId="{C83F92FC-FD2C-4F40-A129-EBA361AAEDAE}"/>
    <dgm:cxn modelId="{1AE36C0F-B6BA-4B1F-9359-D078CAF1A948}" type="presOf" srcId="{397E3CF3-2F41-434D-AFF2-B746EE9B70E6}" destId="{7B13883E-8EAF-4B00-814A-6742A2F2844A}" srcOrd="0" destOrd="0" presId="urn:microsoft.com/office/officeart/2005/8/layout/orgChart1"/>
    <dgm:cxn modelId="{C6CAABFC-41A7-48DE-9047-B36A37128F39}" type="presOf" srcId="{BA3FED46-F411-4E54-B128-F325F94A2DB3}" destId="{092C571F-3E2B-43CD-B6B5-A7B141C5CB5F}" srcOrd="0" destOrd="0" presId="urn:microsoft.com/office/officeart/2005/8/layout/orgChart1"/>
    <dgm:cxn modelId="{E948BFA2-0028-49D3-A604-4157EB86DBD1}" type="presOf" srcId="{9F688693-1457-4136-BC2D-EC42CCAD54C4}" destId="{1F3F0CF4-07B0-42B2-91D8-600FB9757FF7}" srcOrd="0" destOrd="0" presId="urn:microsoft.com/office/officeart/2005/8/layout/orgChart1"/>
    <dgm:cxn modelId="{A3F706A3-E60F-4461-8686-E066C21E3042}" type="presOf" srcId="{50D9985B-6D88-4B62-8558-D095725E3BEE}" destId="{DEC06AE7-92CC-4B24-90E1-CB3843471BA2}" srcOrd="0" destOrd="0" presId="urn:microsoft.com/office/officeart/2005/8/layout/orgChart1"/>
    <dgm:cxn modelId="{62556138-C8D4-47D8-84C8-D8344E468A8F}" type="presOf" srcId="{80B1A246-04D0-4A49-BBA5-66E5FC342514}" destId="{05C3F116-3DB2-40F3-A4DE-AB7C4AF5AFC2}" srcOrd="1" destOrd="0" presId="urn:microsoft.com/office/officeart/2005/8/layout/orgChart1"/>
    <dgm:cxn modelId="{E08FB127-A208-47D8-9141-B7A9D57DE9B1}" type="presOf" srcId="{608D88A2-D59F-4290-87BA-B9573E79B165}" destId="{EC495601-B162-4462-9360-E4FFCC7DA9C0}" srcOrd="0" destOrd="0" presId="urn:microsoft.com/office/officeart/2005/8/layout/orgChart1"/>
    <dgm:cxn modelId="{4F798676-F414-4E5C-85EB-1C335BD36DF3}" type="presOf" srcId="{28D6B192-B50D-44C6-9CCE-93417071E2F0}" destId="{404A5030-97FC-4E70-969C-084F556BB43A}" srcOrd="0" destOrd="0" presId="urn:microsoft.com/office/officeart/2005/8/layout/orgChart1"/>
    <dgm:cxn modelId="{928BE604-6FCF-4CF3-BD28-BB4FF581D10F}" type="presOf" srcId="{1FD10D88-883B-4849-AC62-56252E19673F}" destId="{A5198D23-4A72-4BF9-B25D-52AB78A480B6}" srcOrd="0" destOrd="0" presId="urn:microsoft.com/office/officeart/2005/8/layout/orgChart1"/>
    <dgm:cxn modelId="{FFC563EA-05AB-414F-B35E-FA7A284C6873}" type="presOf" srcId="{DDD9CCD8-8FAC-4E62-940E-2C88900FBECD}" destId="{2281FAB1-F8CD-4831-863B-75BE7AA79F54}" srcOrd="1" destOrd="0" presId="urn:microsoft.com/office/officeart/2005/8/layout/orgChart1"/>
    <dgm:cxn modelId="{029AF19A-ECBB-484D-A1BB-7C8A7ED73159}" srcId="{183382A1-8567-427C-B1C9-6632C2E71653}" destId="{A0336AA5-E635-4616-BEBF-E22A67B6C471}" srcOrd="1" destOrd="0" parTransId="{0830FD26-CEF2-45E2-9D97-DDD9510E0C57}" sibTransId="{AF67341B-BA9A-4631-8C89-387E8AADD669}"/>
    <dgm:cxn modelId="{0B9E7CBD-6C2A-496D-9836-B25356CE290F}" type="presOf" srcId="{89D530B3-5452-403D-BBA7-55BFBB05C325}" destId="{750C774F-2213-477A-94A8-D0CAC3860492}" srcOrd="0" destOrd="0" presId="urn:microsoft.com/office/officeart/2005/8/layout/orgChart1"/>
    <dgm:cxn modelId="{5785A44A-3AF0-4F6B-BD97-C8F8A01BAF9A}" srcId="{28D6B192-B50D-44C6-9CCE-93417071E2F0}" destId="{1E03EBC6-5222-4D0B-A45A-8339A75E7D9B}" srcOrd="2" destOrd="0" parTransId="{3D472086-8F9D-4113-BE77-25186383A2E1}" sibTransId="{B150A4E3-CD38-4A4A-90E2-47EFE14A9F5E}"/>
    <dgm:cxn modelId="{AB8CFAA5-52DD-4A65-AD79-78D65C0AE2F7}" srcId="{37B82085-094A-4FFA-B36A-D5AB39877926}" destId="{EE1C95D4-5A76-41EB-BF02-746737848884}" srcOrd="4" destOrd="0" parTransId="{B26A2BAA-3036-445F-BC04-86CEA538FC38}" sibTransId="{35AB0DD5-82AF-4197-9F1C-BD0E61CC14D0}"/>
    <dgm:cxn modelId="{BB6E601C-61B4-480F-BBCE-5E2514374316}" srcId="{28D6B192-B50D-44C6-9CCE-93417071E2F0}" destId="{1A5FA7AC-B8B0-4AF4-AE30-A55399B76BFC}" srcOrd="4" destOrd="0" parTransId="{374FF4E4-84EA-4D97-A29C-0031C0C97C22}" sibTransId="{3106ADB8-2D10-435E-A475-6FF19AF53CA1}"/>
    <dgm:cxn modelId="{B44034B2-B4F2-426C-822F-2A22896B8C09}" type="presOf" srcId="{A9694489-851E-4FF8-BA74-C43A86A90394}" destId="{23ACE0D7-38B8-4D6A-99F4-F9D3A9EED468}" srcOrd="0" destOrd="0" presId="urn:microsoft.com/office/officeart/2005/8/layout/orgChart1"/>
    <dgm:cxn modelId="{E5D68796-B620-4217-B9BC-5D9CFA7DCFCA}" srcId="{5C03A801-D3A4-4D58-9D60-24D97A8A8A1A}" destId="{B26025B9-ED8F-40E8-B4FF-4196F1EF11BA}" srcOrd="0" destOrd="0" parTransId="{74CD00CD-89D3-4C27-AB30-0C1274B0ABD6}" sibTransId="{6F746B33-D6F7-424A-A9B8-A43A0296F6B1}"/>
    <dgm:cxn modelId="{9A5D6E40-FF78-4916-B3B0-5CF8EA1A7198}" type="presOf" srcId="{C7616BF4-C0BC-4A7F-BD29-15F5B95BAD40}" destId="{7485A10C-3DD6-4099-933E-4737E2524195}" srcOrd="0" destOrd="0" presId="urn:microsoft.com/office/officeart/2005/8/layout/orgChart1"/>
    <dgm:cxn modelId="{776CD1CD-2DB5-4867-8B26-895356F955A1}" type="presOf" srcId="{36E34783-8D73-43EE-9453-7394BAB81991}" destId="{73D969BC-6042-4B95-95E7-96E2360A1EB0}" srcOrd="1" destOrd="0" presId="urn:microsoft.com/office/officeart/2005/8/layout/orgChart1"/>
    <dgm:cxn modelId="{897E9B64-ED8B-4ACE-BC9F-A83A70F5B56F}" srcId="{28D6B192-B50D-44C6-9CCE-93417071E2F0}" destId="{19EB5658-15FF-4D83-8147-181FE62A9FD2}" srcOrd="0" destOrd="0" parTransId="{FDE446C2-841E-400A-91BD-94504BECC2DF}" sibTransId="{0E0714F6-5745-4424-8EFA-CA9128CA6128}"/>
    <dgm:cxn modelId="{272EE2EE-88C8-4D2F-B508-C01DB00EA9F8}" type="presOf" srcId="{67FD3D87-9AB2-40B7-9D15-F77946F5A170}" destId="{D12FA45A-3488-46C9-8979-00C9A1EA5B59}" srcOrd="0" destOrd="0" presId="urn:microsoft.com/office/officeart/2005/8/layout/orgChart1"/>
    <dgm:cxn modelId="{D059EF16-0C84-4390-AEC3-881F651B350F}" type="presOf" srcId="{51FD70AF-A4AD-4909-B615-C7C77A416A59}" destId="{43A49BAB-4CC5-4803-960E-BBF49E201535}" srcOrd="0" destOrd="0" presId="urn:microsoft.com/office/officeart/2005/8/layout/orgChart1"/>
    <dgm:cxn modelId="{A08C0180-AA2B-4542-AD5A-5C26942E1526}" srcId="{183382A1-8567-427C-B1C9-6632C2E71653}" destId="{397E3CF3-2F41-434D-AFF2-B746EE9B70E6}" srcOrd="2" destOrd="0" parTransId="{67FD3D87-9AB2-40B7-9D15-F77946F5A170}" sibTransId="{DF48F350-C26E-47D0-AA52-EC55A713824F}"/>
    <dgm:cxn modelId="{8343EDF7-D3BB-445B-A69A-57427C3619AA}" srcId="{E2174878-C337-4D0E-9228-CCE64267DD33}" destId="{58F473CD-7EE9-46F0-AB89-8FAF390C4BE1}" srcOrd="0" destOrd="0" parTransId="{7929CF63-F3DA-4308-9C03-8D6EDE4CE078}" sibTransId="{41D0F298-6EB8-491A-94AD-3BA3A13FBD93}"/>
    <dgm:cxn modelId="{3C0770D0-CFB0-412A-9A1F-6D89353CB644}" srcId="{19EB5658-15FF-4D83-8147-181FE62A9FD2}" destId="{2B2FB9AF-A690-4926-8362-2E97B976EC54}" srcOrd="0" destOrd="0" parTransId="{B28917F2-49AC-4DFE-B3CC-899FD5C9FEB0}" sibTransId="{8140DDBA-57AE-441E-88EC-8B3083329F38}"/>
    <dgm:cxn modelId="{13B0B0A5-3C8F-4005-877D-7733BB0CF2C7}" srcId="{183382A1-8567-427C-B1C9-6632C2E71653}" destId="{D3A2E3DA-AC4E-4B5A-ACD1-2ACD0B77B4DE}" srcOrd="3" destOrd="0" parTransId="{3DBF34C4-8A10-485D-9EB1-5623BC717D2B}" sibTransId="{B04C3054-A642-4B38-AB33-07CEEE3F40CA}"/>
    <dgm:cxn modelId="{07D5BAF0-31D8-41B0-BED4-21EF059A74FD}" type="presOf" srcId="{183382A1-8567-427C-B1C9-6632C2E71653}" destId="{566B67CB-9236-4186-ABD7-0DF136F4A88C}" srcOrd="1" destOrd="0" presId="urn:microsoft.com/office/officeart/2005/8/layout/orgChart1"/>
    <dgm:cxn modelId="{627C06D1-DA72-4499-B4A1-93748F214CBD}" srcId="{D49CCDB5-0EA4-4FA7-851B-8F09AD61C09B}" destId="{F608BA6F-6CD4-415B-8019-73540ED8DB96}" srcOrd="0" destOrd="0" parTransId="{D1ACF922-3C0F-45C3-8FD3-E07AA7585D9F}" sibTransId="{A3833C04-E89C-4AB0-A536-655793EE14F7}"/>
    <dgm:cxn modelId="{4DDB589A-A849-4DFD-BEBA-FA104002EAD7}" type="presOf" srcId="{8F24096F-DED1-4287-A429-1821F2A3DE88}" destId="{EDA54C54-2948-4441-A8C4-065BDD927FB2}" srcOrd="0" destOrd="0" presId="urn:microsoft.com/office/officeart/2005/8/layout/orgChart1"/>
    <dgm:cxn modelId="{458D2A76-DF2F-4352-AA6B-94FC948727CE}" type="presOf" srcId="{50D9985B-6D88-4B62-8558-D095725E3BEE}" destId="{F9D328B0-9070-48EC-98B5-AFF1A3C3F53A}" srcOrd="1" destOrd="0" presId="urn:microsoft.com/office/officeart/2005/8/layout/orgChart1"/>
    <dgm:cxn modelId="{25E0B586-2B07-470E-9024-855FD8173BE7}" type="presOf" srcId="{1B03F358-F10B-4AB1-BBF8-09B26658761C}" destId="{3A2E4AB1-0C11-4504-BE6B-B2E93C778F8E}" srcOrd="1" destOrd="0" presId="urn:microsoft.com/office/officeart/2005/8/layout/orgChart1"/>
    <dgm:cxn modelId="{498F0C45-8008-483C-8482-69AFB9BB5EF3}" type="presParOf" srcId="{E9955949-7296-4FB3-8817-314AA44149AA}" destId="{4F093E3E-BA2C-47CF-B405-E8A600702FDD}" srcOrd="0" destOrd="0" presId="urn:microsoft.com/office/officeart/2005/8/layout/orgChart1"/>
    <dgm:cxn modelId="{4D580AFA-D093-42F9-B806-D3218862454D}" type="presParOf" srcId="{4F093E3E-BA2C-47CF-B405-E8A600702FDD}" destId="{6A7DCD6E-5C1A-4438-A77F-2745D15ED096}" srcOrd="0" destOrd="0" presId="urn:microsoft.com/office/officeart/2005/8/layout/orgChart1"/>
    <dgm:cxn modelId="{30CDAD81-3AC6-4439-A053-FF2A01A80F7C}" type="presParOf" srcId="{6A7DCD6E-5C1A-4438-A77F-2745D15ED096}" destId="{09FB5868-DF8C-49F0-99BF-E0F79FF20D06}" srcOrd="0" destOrd="0" presId="urn:microsoft.com/office/officeart/2005/8/layout/orgChart1"/>
    <dgm:cxn modelId="{2F50E71E-4E28-4F1A-B145-24DDDDD1A3BC}" type="presParOf" srcId="{6A7DCD6E-5C1A-4438-A77F-2745D15ED096}" destId="{4A5099A3-6329-46A9-81B2-D862C9642CDC}" srcOrd="1" destOrd="0" presId="urn:microsoft.com/office/officeart/2005/8/layout/orgChart1"/>
    <dgm:cxn modelId="{14157E6B-F95E-4F9F-B4B9-1B59149A2903}" type="presParOf" srcId="{4F093E3E-BA2C-47CF-B405-E8A600702FDD}" destId="{8B4B28F7-8FB4-4186-B38A-7C232EB68165}" srcOrd="1" destOrd="0" presId="urn:microsoft.com/office/officeart/2005/8/layout/orgChart1"/>
    <dgm:cxn modelId="{03263860-B43D-4816-8233-76E68A5E39F0}" type="presParOf" srcId="{8B4B28F7-8FB4-4186-B38A-7C232EB68165}" destId="{99A8018A-F134-4812-87B7-4D378C5E8469}" srcOrd="0" destOrd="0" presId="urn:microsoft.com/office/officeart/2005/8/layout/orgChart1"/>
    <dgm:cxn modelId="{07C6331D-1024-4181-847D-79C571672E85}" type="presParOf" srcId="{8B4B28F7-8FB4-4186-B38A-7C232EB68165}" destId="{2B879F4B-C355-4665-981C-4AB22BE28837}" srcOrd="1" destOrd="0" presId="urn:microsoft.com/office/officeart/2005/8/layout/orgChart1"/>
    <dgm:cxn modelId="{EC41A82A-D811-4CBD-9E8C-E841110ABEBB}" type="presParOf" srcId="{2B879F4B-C355-4665-981C-4AB22BE28837}" destId="{1FE3EA92-9931-4F5E-8DFD-471BCF93D5C5}" srcOrd="0" destOrd="0" presId="urn:microsoft.com/office/officeart/2005/8/layout/orgChart1"/>
    <dgm:cxn modelId="{972F6FEB-D410-407D-A6F5-C0E69C77BA04}" type="presParOf" srcId="{1FE3EA92-9931-4F5E-8DFD-471BCF93D5C5}" destId="{05C866BC-533A-4326-8D78-B54729360240}" srcOrd="0" destOrd="0" presId="urn:microsoft.com/office/officeart/2005/8/layout/orgChart1"/>
    <dgm:cxn modelId="{3B23CDA7-CA6B-4B2E-B03D-BFA8BDDAFBE8}" type="presParOf" srcId="{1FE3EA92-9931-4F5E-8DFD-471BCF93D5C5}" destId="{92F2A8A7-D867-48E0-878C-F22081EFD563}" srcOrd="1" destOrd="0" presId="urn:microsoft.com/office/officeart/2005/8/layout/orgChart1"/>
    <dgm:cxn modelId="{1DCD7925-1025-44A2-ACDF-BB295303CD6D}" type="presParOf" srcId="{2B879F4B-C355-4665-981C-4AB22BE28837}" destId="{F2AD1491-51FD-4B4F-AC9E-0D6F5D5C7F8F}" srcOrd="1" destOrd="0" presId="urn:microsoft.com/office/officeart/2005/8/layout/orgChart1"/>
    <dgm:cxn modelId="{DCA823CD-31D1-4576-AE21-8F041FC0F5CB}" type="presParOf" srcId="{F2AD1491-51FD-4B4F-AC9E-0D6F5D5C7F8F}" destId="{C2814A2E-6821-41C7-A294-7C728A95DD9D}" srcOrd="0" destOrd="0" presId="urn:microsoft.com/office/officeart/2005/8/layout/orgChart1"/>
    <dgm:cxn modelId="{1A976658-80CD-42CC-A6A6-C131169B29F8}" type="presParOf" srcId="{F2AD1491-51FD-4B4F-AC9E-0D6F5D5C7F8F}" destId="{DE765319-4166-4D80-9F58-23948AFBBAB6}" srcOrd="1" destOrd="0" presId="urn:microsoft.com/office/officeart/2005/8/layout/orgChart1"/>
    <dgm:cxn modelId="{EA8744F2-D555-441B-A3A0-588EC4AF60D7}" type="presParOf" srcId="{DE765319-4166-4D80-9F58-23948AFBBAB6}" destId="{F69E040C-1FC7-4FA9-8FB1-0366AD7AD1E5}" srcOrd="0" destOrd="0" presId="urn:microsoft.com/office/officeart/2005/8/layout/orgChart1"/>
    <dgm:cxn modelId="{9D6BA47E-4731-4FDC-BC03-F43C56DD5F4D}" type="presParOf" srcId="{F69E040C-1FC7-4FA9-8FB1-0366AD7AD1E5}" destId="{815B460B-EEBB-4485-B701-B1E687E85473}" srcOrd="0" destOrd="0" presId="urn:microsoft.com/office/officeart/2005/8/layout/orgChart1"/>
    <dgm:cxn modelId="{15E2C038-AE45-441B-8F5E-C905565087E9}" type="presParOf" srcId="{F69E040C-1FC7-4FA9-8FB1-0366AD7AD1E5}" destId="{3B27B0D8-3C8E-4BAC-9F7E-3BA60E156790}" srcOrd="1" destOrd="0" presId="urn:microsoft.com/office/officeart/2005/8/layout/orgChart1"/>
    <dgm:cxn modelId="{DA368B3B-0C23-4DEB-9B3D-9E2DDBF51892}" type="presParOf" srcId="{DE765319-4166-4D80-9F58-23948AFBBAB6}" destId="{67F95E13-09A8-4979-9452-ADEE99F327EB}" srcOrd="1" destOrd="0" presId="urn:microsoft.com/office/officeart/2005/8/layout/orgChart1"/>
    <dgm:cxn modelId="{56437828-A278-4940-98B6-F6E4A6D20800}" type="presParOf" srcId="{67F95E13-09A8-4979-9452-ADEE99F327EB}" destId="{EDA54C54-2948-4441-A8C4-065BDD927FB2}" srcOrd="0" destOrd="0" presId="urn:microsoft.com/office/officeart/2005/8/layout/orgChart1"/>
    <dgm:cxn modelId="{07731D8E-189B-48F4-994C-395F9438767A}" type="presParOf" srcId="{67F95E13-09A8-4979-9452-ADEE99F327EB}" destId="{BFCE4B0B-AE2C-4EEF-AA1C-1E012CCF3100}" srcOrd="1" destOrd="0" presId="urn:microsoft.com/office/officeart/2005/8/layout/orgChart1"/>
    <dgm:cxn modelId="{B766A9B1-067A-4286-BD3F-D811CB9F131C}" type="presParOf" srcId="{BFCE4B0B-AE2C-4EEF-AA1C-1E012CCF3100}" destId="{8C591980-C303-4BB2-B2C2-38AC0C6C1BDC}" srcOrd="0" destOrd="0" presId="urn:microsoft.com/office/officeart/2005/8/layout/orgChart1"/>
    <dgm:cxn modelId="{810625E5-976B-4A8E-BA5B-F825CB7A58BB}" type="presParOf" srcId="{8C591980-C303-4BB2-B2C2-38AC0C6C1BDC}" destId="{1F3F0CF4-07B0-42B2-91D8-600FB9757FF7}" srcOrd="0" destOrd="0" presId="urn:microsoft.com/office/officeart/2005/8/layout/orgChart1"/>
    <dgm:cxn modelId="{84E76E0C-144E-4EA1-AEC5-15B4E1C2DF47}" type="presParOf" srcId="{8C591980-C303-4BB2-B2C2-38AC0C6C1BDC}" destId="{56D94572-3664-4164-9FF8-5F671C9F21BD}" srcOrd="1" destOrd="0" presId="urn:microsoft.com/office/officeart/2005/8/layout/orgChart1"/>
    <dgm:cxn modelId="{6DD17E9B-C949-47B6-979D-4513B69D9C40}" type="presParOf" srcId="{BFCE4B0B-AE2C-4EEF-AA1C-1E012CCF3100}" destId="{C01B31C7-7BCC-41EC-85B9-F7B27344317B}" srcOrd="1" destOrd="0" presId="urn:microsoft.com/office/officeart/2005/8/layout/orgChart1"/>
    <dgm:cxn modelId="{0347AF05-006A-421A-A827-188B1CF00B2F}" type="presParOf" srcId="{BFCE4B0B-AE2C-4EEF-AA1C-1E012CCF3100}" destId="{0373A9F8-F8A7-4029-8D3A-83201D6BC43C}" srcOrd="2" destOrd="0" presId="urn:microsoft.com/office/officeart/2005/8/layout/orgChart1"/>
    <dgm:cxn modelId="{92488A29-98FD-4BDB-85EC-E900F1C0B183}" type="presParOf" srcId="{67F95E13-09A8-4979-9452-ADEE99F327EB}" destId="{A5198D23-4A72-4BF9-B25D-52AB78A480B6}" srcOrd="2" destOrd="0" presId="urn:microsoft.com/office/officeart/2005/8/layout/orgChart1"/>
    <dgm:cxn modelId="{C85993C2-B91F-42E6-9567-DF1DD2CEC70C}" type="presParOf" srcId="{67F95E13-09A8-4979-9452-ADEE99F327EB}" destId="{136AED1A-93CF-42E1-BB56-C2633E1396CF}" srcOrd="3" destOrd="0" presId="urn:microsoft.com/office/officeart/2005/8/layout/orgChart1"/>
    <dgm:cxn modelId="{7F183BC6-EF95-4136-9232-3B442D66EC18}" type="presParOf" srcId="{136AED1A-93CF-42E1-BB56-C2633E1396CF}" destId="{24378AD6-76D8-43BF-9F5A-483E6B366D6F}" srcOrd="0" destOrd="0" presId="urn:microsoft.com/office/officeart/2005/8/layout/orgChart1"/>
    <dgm:cxn modelId="{9BD580BA-F076-45AA-A97C-5969F6D9B517}" type="presParOf" srcId="{24378AD6-76D8-43BF-9F5A-483E6B366D6F}" destId="{45E5AF36-0F1E-46F8-A528-1DA717DE26D2}" srcOrd="0" destOrd="0" presId="urn:microsoft.com/office/officeart/2005/8/layout/orgChart1"/>
    <dgm:cxn modelId="{D4D23965-83F4-48CF-A909-67208A672DF3}" type="presParOf" srcId="{24378AD6-76D8-43BF-9F5A-483E6B366D6F}" destId="{25CE8DBF-4550-4246-805F-FFFE4521344E}" srcOrd="1" destOrd="0" presId="urn:microsoft.com/office/officeart/2005/8/layout/orgChart1"/>
    <dgm:cxn modelId="{2970378C-B70F-453E-BF84-7E3FC6806A75}" type="presParOf" srcId="{136AED1A-93CF-42E1-BB56-C2633E1396CF}" destId="{5D85D17B-9421-451E-9029-278E6B9C0B97}" srcOrd="1" destOrd="0" presId="urn:microsoft.com/office/officeart/2005/8/layout/orgChart1"/>
    <dgm:cxn modelId="{F0D5B5EC-8F2C-4D52-9769-A0A52FBE36E6}" type="presParOf" srcId="{136AED1A-93CF-42E1-BB56-C2633E1396CF}" destId="{CB46B123-AD1B-4704-A46E-9232AB48D629}" srcOrd="2" destOrd="0" presId="urn:microsoft.com/office/officeart/2005/8/layout/orgChart1"/>
    <dgm:cxn modelId="{305D1B3F-2772-4E65-9BF0-73E6F7AAABE5}" type="presParOf" srcId="{67F95E13-09A8-4979-9452-ADEE99F327EB}" destId="{9AB143FB-9048-406F-A3CA-A1F43F01BDEA}" srcOrd="4" destOrd="0" presId="urn:microsoft.com/office/officeart/2005/8/layout/orgChart1"/>
    <dgm:cxn modelId="{439A268A-E573-420A-BA71-EAE0482C3627}" type="presParOf" srcId="{67F95E13-09A8-4979-9452-ADEE99F327EB}" destId="{7826751A-2A0F-4DF6-B1D9-2936B19323EA}" srcOrd="5" destOrd="0" presId="urn:microsoft.com/office/officeart/2005/8/layout/orgChart1"/>
    <dgm:cxn modelId="{9E15718F-C720-475F-B79B-06CBF40BCBD5}" type="presParOf" srcId="{7826751A-2A0F-4DF6-B1D9-2936B19323EA}" destId="{352E4590-4D0A-41A0-BDBA-AE4379E8E03A}" srcOrd="0" destOrd="0" presId="urn:microsoft.com/office/officeart/2005/8/layout/orgChart1"/>
    <dgm:cxn modelId="{C076BDEF-7113-46AE-A323-8E1404FFB0AB}" type="presParOf" srcId="{352E4590-4D0A-41A0-BDBA-AE4379E8E03A}" destId="{550B5F82-D678-4636-8BEC-BD43F7CB405A}" srcOrd="0" destOrd="0" presId="urn:microsoft.com/office/officeart/2005/8/layout/orgChart1"/>
    <dgm:cxn modelId="{2D54BCC7-F310-4FF5-AB08-102E0F9DB972}" type="presParOf" srcId="{352E4590-4D0A-41A0-BDBA-AE4379E8E03A}" destId="{6830B9D5-3CAA-420E-B737-A747AABD680E}" srcOrd="1" destOrd="0" presId="urn:microsoft.com/office/officeart/2005/8/layout/orgChart1"/>
    <dgm:cxn modelId="{5305A782-F89E-4DC8-B293-8D3FBCC2F33D}" type="presParOf" srcId="{7826751A-2A0F-4DF6-B1D9-2936B19323EA}" destId="{238E30B6-BE6F-4C8F-A963-FF226399554C}" srcOrd="1" destOrd="0" presId="urn:microsoft.com/office/officeart/2005/8/layout/orgChart1"/>
    <dgm:cxn modelId="{A56C3488-CABA-460D-B518-EB31A1244F56}" type="presParOf" srcId="{7826751A-2A0F-4DF6-B1D9-2936B19323EA}" destId="{EA415AEE-63EB-466B-8A30-1B70A227A711}" srcOrd="2" destOrd="0" presId="urn:microsoft.com/office/officeart/2005/8/layout/orgChart1"/>
    <dgm:cxn modelId="{4CE70649-977C-4200-BF91-EFEC7D460E45}" type="presParOf" srcId="{67F95E13-09A8-4979-9452-ADEE99F327EB}" destId="{EC495601-B162-4462-9360-E4FFCC7DA9C0}" srcOrd="6" destOrd="0" presId="urn:microsoft.com/office/officeart/2005/8/layout/orgChart1"/>
    <dgm:cxn modelId="{88E45AD5-9CF1-495F-91B7-629F1A0FDE0B}" type="presParOf" srcId="{67F95E13-09A8-4979-9452-ADEE99F327EB}" destId="{4A3612F0-00A4-4CC0-A4A2-8E8B5ADF86E7}" srcOrd="7" destOrd="0" presId="urn:microsoft.com/office/officeart/2005/8/layout/orgChart1"/>
    <dgm:cxn modelId="{52AFF6A5-8D2C-4AC0-AEF5-A27F25743696}" type="presParOf" srcId="{4A3612F0-00A4-4CC0-A4A2-8E8B5ADF86E7}" destId="{6D422A60-5611-4FE3-8F2C-0721C6F1401B}" srcOrd="0" destOrd="0" presId="urn:microsoft.com/office/officeart/2005/8/layout/orgChart1"/>
    <dgm:cxn modelId="{4AFE0756-1B84-4429-AF94-9847FAC3BC9B}" type="presParOf" srcId="{6D422A60-5611-4FE3-8F2C-0721C6F1401B}" destId="{041E820F-A429-4626-B2DD-6E2A52166766}" srcOrd="0" destOrd="0" presId="urn:microsoft.com/office/officeart/2005/8/layout/orgChart1"/>
    <dgm:cxn modelId="{CFCDA53E-A869-46DA-B749-F0DE00AA1FD1}" type="presParOf" srcId="{6D422A60-5611-4FE3-8F2C-0721C6F1401B}" destId="{A51C4A01-75E6-47F1-AB40-F79A032A7695}" srcOrd="1" destOrd="0" presId="urn:microsoft.com/office/officeart/2005/8/layout/orgChart1"/>
    <dgm:cxn modelId="{B20B48DC-B8AB-4B68-9EA5-80BE7A985458}" type="presParOf" srcId="{4A3612F0-00A4-4CC0-A4A2-8E8B5ADF86E7}" destId="{F290E606-80BB-4C4C-AAD4-EDA50AEA7804}" srcOrd="1" destOrd="0" presId="urn:microsoft.com/office/officeart/2005/8/layout/orgChart1"/>
    <dgm:cxn modelId="{32D16FF1-DE9B-46A8-A7AB-C773323E2525}" type="presParOf" srcId="{4A3612F0-00A4-4CC0-A4A2-8E8B5ADF86E7}" destId="{19E95499-FA78-447B-AC78-5D230A7E93AE}" srcOrd="2" destOrd="0" presId="urn:microsoft.com/office/officeart/2005/8/layout/orgChart1"/>
    <dgm:cxn modelId="{81843566-2428-49C9-8A96-222FD5FB068C}" type="presParOf" srcId="{67F95E13-09A8-4979-9452-ADEE99F327EB}" destId="{8373E860-1FD2-4C66-94EB-E0F729EC39C0}" srcOrd="8" destOrd="0" presId="urn:microsoft.com/office/officeart/2005/8/layout/orgChart1"/>
    <dgm:cxn modelId="{36F85489-126D-4734-91A5-D5FC128ACCB9}" type="presParOf" srcId="{67F95E13-09A8-4979-9452-ADEE99F327EB}" destId="{CC853BBD-8DA7-4AF4-BE28-07A0C16D8ACE}" srcOrd="9" destOrd="0" presId="urn:microsoft.com/office/officeart/2005/8/layout/orgChart1"/>
    <dgm:cxn modelId="{E03ACC64-9B33-4776-9F28-B51785D3C672}" type="presParOf" srcId="{CC853BBD-8DA7-4AF4-BE28-07A0C16D8ACE}" destId="{ED1D92CB-4BBF-4A28-8F2A-2DEFC742C972}" srcOrd="0" destOrd="0" presId="urn:microsoft.com/office/officeart/2005/8/layout/orgChart1"/>
    <dgm:cxn modelId="{A5EB1049-6BAD-4269-971B-55968115B895}" type="presParOf" srcId="{ED1D92CB-4BBF-4A28-8F2A-2DEFC742C972}" destId="{26ECC368-35D5-400A-9AF2-DF4FF01978E2}" srcOrd="0" destOrd="0" presId="urn:microsoft.com/office/officeart/2005/8/layout/orgChart1"/>
    <dgm:cxn modelId="{532F011F-6D06-462B-8B6E-871D4EEF22C3}" type="presParOf" srcId="{ED1D92CB-4BBF-4A28-8F2A-2DEFC742C972}" destId="{3A2E4AB1-0C11-4504-BE6B-B2E93C778F8E}" srcOrd="1" destOrd="0" presId="urn:microsoft.com/office/officeart/2005/8/layout/orgChart1"/>
    <dgm:cxn modelId="{8FBF0092-C88B-4017-BE6E-B3A1E0DD6D5F}" type="presParOf" srcId="{CC853BBD-8DA7-4AF4-BE28-07A0C16D8ACE}" destId="{2A177979-3407-4D71-A75E-3777E99DC1B5}" srcOrd="1" destOrd="0" presId="urn:microsoft.com/office/officeart/2005/8/layout/orgChart1"/>
    <dgm:cxn modelId="{45747855-FBE1-4F90-A155-29E4CC3B281E}" type="presParOf" srcId="{CC853BBD-8DA7-4AF4-BE28-07A0C16D8ACE}" destId="{72A72B56-B7B6-48E3-92FD-2B114AB6C0FC}" srcOrd="2" destOrd="0" presId="urn:microsoft.com/office/officeart/2005/8/layout/orgChart1"/>
    <dgm:cxn modelId="{900C5E1C-2258-4621-AB33-43940F494B8A}" type="presParOf" srcId="{67F95E13-09A8-4979-9452-ADEE99F327EB}" destId="{2F3656F6-39C7-44AE-B0A0-8DB8D7283B1D}" srcOrd="10" destOrd="0" presId="urn:microsoft.com/office/officeart/2005/8/layout/orgChart1"/>
    <dgm:cxn modelId="{79F885C9-764C-4A34-B80D-E661872B7E06}" type="presParOf" srcId="{67F95E13-09A8-4979-9452-ADEE99F327EB}" destId="{E6BEFA23-9BEF-4D8E-8CA3-A89D065636C9}" srcOrd="11" destOrd="0" presId="urn:microsoft.com/office/officeart/2005/8/layout/orgChart1"/>
    <dgm:cxn modelId="{9B4D4491-CC67-4F44-9DD9-78EC29466A9C}" type="presParOf" srcId="{E6BEFA23-9BEF-4D8E-8CA3-A89D065636C9}" destId="{6900B5AB-013F-4FCB-AE83-448F8033A451}" srcOrd="0" destOrd="0" presId="urn:microsoft.com/office/officeart/2005/8/layout/orgChart1"/>
    <dgm:cxn modelId="{16D466C2-4AD1-42C6-A545-1727910967DF}" type="presParOf" srcId="{6900B5AB-013F-4FCB-AE83-448F8033A451}" destId="{D6C9D379-CD50-49B4-BE71-DE56254BB3F0}" srcOrd="0" destOrd="0" presId="urn:microsoft.com/office/officeart/2005/8/layout/orgChart1"/>
    <dgm:cxn modelId="{02CE7F56-8E27-43D2-B78B-EEB87913D18E}" type="presParOf" srcId="{6900B5AB-013F-4FCB-AE83-448F8033A451}" destId="{0EEDE12F-5A33-480F-BFFF-093600A083FB}" srcOrd="1" destOrd="0" presId="urn:microsoft.com/office/officeart/2005/8/layout/orgChart1"/>
    <dgm:cxn modelId="{2BFA70DD-BCF5-460F-A096-CF0FAE3220FB}" type="presParOf" srcId="{E6BEFA23-9BEF-4D8E-8CA3-A89D065636C9}" destId="{72E9059A-3677-4E3E-B20E-EE5F5F8547FD}" srcOrd="1" destOrd="0" presId="urn:microsoft.com/office/officeart/2005/8/layout/orgChart1"/>
    <dgm:cxn modelId="{ED41C309-30AC-44E1-A98B-E7BFCD026C17}" type="presParOf" srcId="{E6BEFA23-9BEF-4D8E-8CA3-A89D065636C9}" destId="{52FBC8DD-5694-444D-8DD1-C28C946381EF}" srcOrd="2" destOrd="0" presId="urn:microsoft.com/office/officeart/2005/8/layout/orgChart1"/>
    <dgm:cxn modelId="{11794F18-36FA-4B1A-B6EB-CAC70BFE0A4F}" type="presParOf" srcId="{67F95E13-09A8-4979-9452-ADEE99F327EB}" destId="{63518251-11AD-44BA-9F17-54209B2E3586}" srcOrd="12" destOrd="0" presId="urn:microsoft.com/office/officeart/2005/8/layout/orgChart1"/>
    <dgm:cxn modelId="{8C8D4D78-CCD1-41D0-829C-DB39FFDB5C43}" type="presParOf" srcId="{67F95E13-09A8-4979-9452-ADEE99F327EB}" destId="{9B38077A-F3EC-477F-9F11-44466927EF7D}" srcOrd="13" destOrd="0" presId="urn:microsoft.com/office/officeart/2005/8/layout/orgChart1"/>
    <dgm:cxn modelId="{FDF38555-9713-44C5-9EC1-52BB9A9FD971}" type="presParOf" srcId="{9B38077A-F3EC-477F-9F11-44466927EF7D}" destId="{239B6B1C-1E3D-4F24-B35E-0928543D411F}" srcOrd="0" destOrd="0" presId="urn:microsoft.com/office/officeart/2005/8/layout/orgChart1"/>
    <dgm:cxn modelId="{DFCD9A3E-8BD6-479A-B420-E80F88743B80}" type="presParOf" srcId="{239B6B1C-1E3D-4F24-B35E-0928543D411F}" destId="{1366FD94-ED2B-468F-AC2E-A9E734A2DB6C}" srcOrd="0" destOrd="0" presId="urn:microsoft.com/office/officeart/2005/8/layout/orgChart1"/>
    <dgm:cxn modelId="{D29B1AAA-60DD-4A26-8A6C-4FDC184D7320}" type="presParOf" srcId="{239B6B1C-1E3D-4F24-B35E-0928543D411F}" destId="{CA171B4C-1DC7-495C-AE62-FCC247150407}" srcOrd="1" destOrd="0" presId="urn:microsoft.com/office/officeart/2005/8/layout/orgChart1"/>
    <dgm:cxn modelId="{B46B93DA-9351-4D33-B904-C41115565085}" type="presParOf" srcId="{9B38077A-F3EC-477F-9F11-44466927EF7D}" destId="{4A8A892B-B8F3-4773-B09B-0D32EA66C9FB}" srcOrd="1" destOrd="0" presId="urn:microsoft.com/office/officeart/2005/8/layout/orgChart1"/>
    <dgm:cxn modelId="{BE9601FC-29B0-491E-B5A8-B86FEEDB38AE}" type="presParOf" srcId="{9B38077A-F3EC-477F-9F11-44466927EF7D}" destId="{AA1B5AD9-1AE5-445C-964F-705BB1308379}" srcOrd="2" destOrd="0" presId="urn:microsoft.com/office/officeart/2005/8/layout/orgChart1"/>
    <dgm:cxn modelId="{49ED9E0A-7D30-494B-B31A-95BF6AA11F2F}" type="presParOf" srcId="{DE765319-4166-4D80-9F58-23948AFBBAB6}" destId="{E2FB78A4-2E83-4F4C-ACE0-34545B66EE1B}" srcOrd="2" destOrd="0" presId="urn:microsoft.com/office/officeart/2005/8/layout/orgChart1"/>
    <dgm:cxn modelId="{B15A08D4-E158-4856-A7BB-5A1D86E3E072}" type="presParOf" srcId="{F2AD1491-51FD-4B4F-AC9E-0D6F5D5C7F8F}" destId="{092C571F-3E2B-43CD-B6B5-A7B141C5CB5F}" srcOrd="2" destOrd="0" presId="urn:microsoft.com/office/officeart/2005/8/layout/orgChart1"/>
    <dgm:cxn modelId="{61D331E4-3916-4073-855F-5112C313B104}" type="presParOf" srcId="{F2AD1491-51FD-4B4F-AC9E-0D6F5D5C7F8F}" destId="{7E50E835-BBC5-4C93-AF03-054861B29744}" srcOrd="3" destOrd="0" presId="urn:microsoft.com/office/officeart/2005/8/layout/orgChart1"/>
    <dgm:cxn modelId="{232B3E12-AB18-4486-AF07-A9A018427349}" type="presParOf" srcId="{7E50E835-BBC5-4C93-AF03-054861B29744}" destId="{31B0E5EA-B31A-460F-A6C1-573A7308DE71}" srcOrd="0" destOrd="0" presId="urn:microsoft.com/office/officeart/2005/8/layout/orgChart1"/>
    <dgm:cxn modelId="{7594F96C-30A7-41A7-95B1-944C1F49471A}" type="presParOf" srcId="{31B0E5EA-B31A-460F-A6C1-573A7308DE71}" destId="{404A5030-97FC-4E70-969C-084F556BB43A}" srcOrd="0" destOrd="0" presId="urn:microsoft.com/office/officeart/2005/8/layout/orgChart1"/>
    <dgm:cxn modelId="{1414BAD0-0EAA-47B8-94AF-6E2FC971D596}" type="presParOf" srcId="{31B0E5EA-B31A-460F-A6C1-573A7308DE71}" destId="{A83242B0-9F08-45AC-B342-A5C345282703}" srcOrd="1" destOrd="0" presId="urn:microsoft.com/office/officeart/2005/8/layout/orgChart1"/>
    <dgm:cxn modelId="{F6E1F6AE-A0A4-4EF2-820C-74657259B7E5}" type="presParOf" srcId="{7E50E835-BBC5-4C93-AF03-054861B29744}" destId="{53BFFE27-0854-436D-9835-DA96B97681FB}" srcOrd="1" destOrd="0" presId="urn:microsoft.com/office/officeart/2005/8/layout/orgChart1"/>
    <dgm:cxn modelId="{0DA84E85-E9B3-443C-8F66-D69656C64449}" type="presParOf" srcId="{53BFFE27-0854-436D-9835-DA96B97681FB}" destId="{E7D91080-589C-422D-A79E-7DF927692127}" srcOrd="0" destOrd="0" presId="urn:microsoft.com/office/officeart/2005/8/layout/orgChart1"/>
    <dgm:cxn modelId="{159CFCFF-57D6-4E51-A0B6-686C659A8566}" type="presParOf" srcId="{53BFFE27-0854-436D-9835-DA96B97681FB}" destId="{AFA7E75E-CBD9-4974-AA05-51FD628EB0BF}" srcOrd="1" destOrd="0" presId="urn:microsoft.com/office/officeart/2005/8/layout/orgChart1"/>
    <dgm:cxn modelId="{B66C7A07-9092-46EC-8FF7-A4A26E7A7A3A}" type="presParOf" srcId="{AFA7E75E-CBD9-4974-AA05-51FD628EB0BF}" destId="{CA1DA2E1-89C1-4920-B664-D0E7335D9AFC}" srcOrd="0" destOrd="0" presId="urn:microsoft.com/office/officeart/2005/8/layout/orgChart1"/>
    <dgm:cxn modelId="{BDE1A755-F525-4B4F-AE7D-24A72167C43D}" type="presParOf" srcId="{CA1DA2E1-89C1-4920-B664-D0E7335D9AFC}" destId="{27F4B5CE-142C-4A33-9E75-3BD1F1B0978A}" srcOrd="0" destOrd="0" presId="urn:microsoft.com/office/officeart/2005/8/layout/orgChart1"/>
    <dgm:cxn modelId="{85B65A94-0D46-457E-8FC6-E5CAC464E76F}" type="presParOf" srcId="{CA1DA2E1-89C1-4920-B664-D0E7335D9AFC}" destId="{F0E78760-341F-4C91-8229-D09CB4250464}" srcOrd="1" destOrd="0" presId="urn:microsoft.com/office/officeart/2005/8/layout/orgChart1"/>
    <dgm:cxn modelId="{108FE848-5167-4832-997B-0EAC4E8D57FF}" type="presParOf" srcId="{AFA7E75E-CBD9-4974-AA05-51FD628EB0BF}" destId="{81F76B3D-8C4C-410E-9909-538E762A3653}" srcOrd="1" destOrd="0" presId="urn:microsoft.com/office/officeart/2005/8/layout/orgChart1"/>
    <dgm:cxn modelId="{16C979F4-BC76-41F9-92E1-75931EB5D679}" type="presParOf" srcId="{81F76B3D-8C4C-410E-9909-538E762A3653}" destId="{A6E77441-4C26-4695-BF2A-C1982688FC9F}" srcOrd="0" destOrd="0" presId="urn:microsoft.com/office/officeart/2005/8/layout/orgChart1"/>
    <dgm:cxn modelId="{AE1401AE-FD77-42B1-A5E7-DFBAE36C4FF6}" type="presParOf" srcId="{81F76B3D-8C4C-410E-9909-538E762A3653}" destId="{0063E172-A701-4112-8C07-B12405F771A0}" srcOrd="1" destOrd="0" presId="urn:microsoft.com/office/officeart/2005/8/layout/orgChart1"/>
    <dgm:cxn modelId="{911CAD64-04CD-4527-BDE8-84633ED3B830}" type="presParOf" srcId="{0063E172-A701-4112-8C07-B12405F771A0}" destId="{026F2E1C-FCC7-49B6-83E2-7A0AFD15B0E4}" srcOrd="0" destOrd="0" presId="urn:microsoft.com/office/officeart/2005/8/layout/orgChart1"/>
    <dgm:cxn modelId="{0EE7AF49-F400-4B50-A60E-A6322B5B928A}" type="presParOf" srcId="{026F2E1C-FCC7-49B6-83E2-7A0AFD15B0E4}" destId="{E7F18F5E-7562-4C78-A73D-6FDC110C5E08}" srcOrd="0" destOrd="0" presId="urn:microsoft.com/office/officeart/2005/8/layout/orgChart1"/>
    <dgm:cxn modelId="{EAF157BB-E136-4428-809A-0829AE3E4080}" type="presParOf" srcId="{026F2E1C-FCC7-49B6-83E2-7A0AFD15B0E4}" destId="{AA8C0319-551F-40F1-8C58-0DBA845953F2}" srcOrd="1" destOrd="0" presId="urn:microsoft.com/office/officeart/2005/8/layout/orgChart1"/>
    <dgm:cxn modelId="{20CF2D3B-5465-4704-8A40-8A27B36F8FCC}" type="presParOf" srcId="{0063E172-A701-4112-8C07-B12405F771A0}" destId="{429C716F-C908-4005-BDFD-6F82605A4C95}" srcOrd="1" destOrd="0" presId="urn:microsoft.com/office/officeart/2005/8/layout/orgChart1"/>
    <dgm:cxn modelId="{3258BE67-C27D-4C76-981C-C5B0F6162297}" type="presParOf" srcId="{0063E172-A701-4112-8C07-B12405F771A0}" destId="{C6B61C21-31F3-477F-ADE7-64E7BDA410B6}" srcOrd="2" destOrd="0" presId="urn:microsoft.com/office/officeart/2005/8/layout/orgChart1"/>
    <dgm:cxn modelId="{E4D47DF9-73AC-4BEE-9612-E6A1BDC89C22}" type="presParOf" srcId="{AFA7E75E-CBD9-4974-AA05-51FD628EB0BF}" destId="{E5C2AAE9-21C2-4FFB-8DD2-F99E8E1D149C}" srcOrd="2" destOrd="0" presId="urn:microsoft.com/office/officeart/2005/8/layout/orgChart1"/>
    <dgm:cxn modelId="{2ECBF16A-D13D-4510-8DAB-DB82B50A3970}" type="presParOf" srcId="{53BFFE27-0854-436D-9835-DA96B97681FB}" destId="{C3A6C832-1E45-45FA-B3B7-DE1A92D434B1}" srcOrd="2" destOrd="0" presId="urn:microsoft.com/office/officeart/2005/8/layout/orgChart1"/>
    <dgm:cxn modelId="{DA4EED62-5FDC-413A-B18B-704AA845BCC7}" type="presParOf" srcId="{53BFFE27-0854-436D-9835-DA96B97681FB}" destId="{C38889FD-FC31-4A28-8CB9-FD433D18897C}" srcOrd="3" destOrd="0" presId="urn:microsoft.com/office/officeart/2005/8/layout/orgChart1"/>
    <dgm:cxn modelId="{5757789F-7C6F-49A7-87B5-1F8534842318}" type="presParOf" srcId="{C38889FD-FC31-4A28-8CB9-FD433D18897C}" destId="{316395BA-98DF-46EA-8D19-EA7A355108AA}" srcOrd="0" destOrd="0" presId="urn:microsoft.com/office/officeart/2005/8/layout/orgChart1"/>
    <dgm:cxn modelId="{6E8993A6-7210-4030-AF05-D1795FFF4B43}" type="presParOf" srcId="{316395BA-98DF-46EA-8D19-EA7A355108AA}" destId="{74781959-E018-4E6D-85DC-66798A9C7D42}" srcOrd="0" destOrd="0" presId="urn:microsoft.com/office/officeart/2005/8/layout/orgChart1"/>
    <dgm:cxn modelId="{7BEF1511-4984-49E9-BDDB-1237D659CEF5}" type="presParOf" srcId="{316395BA-98DF-46EA-8D19-EA7A355108AA}" destId="{6F00CE39-43F8-4EE0-9768-8108F8D072B3}" srcOrd="1" destOrd="0" presId="urn:microsoft.com/office/officeart/2005/8/layout/orgChart1"/>
    <dgm:cxn modelId="{EE68C787-4471-4B9F-97A6-DCE650F8D144}" type="presParOf" srcId="{C38889FD-FC31-4A28-8CB9-FD433D18897C}" destId="{93CA3294-BCA1-4041-9BFF-72D396B46BE4}" srcOrd="1" destOrd="0" presId="urn:microsoft.com/office/officeart/2005/8/layout/orgChart1"/>
    <dgm:cxn modelId="{7C33A973-5B92-4B11-94F6-C37D05A00A6C}" type="presParOf" srcId="{C38889FD-FC31-4A28-8CB9-FD433D18897C}" destId="{6EC6E730-39F4-43E2-A81A-582197E50E5B}" srcOrd="2" destOrd="0" presId="urn:microsoft.com/office/officeart/2005/8/layout/orgChart1"/>
    <dgm:cxn modelId="{DFBFE595-74DE-43AA-A4A5-C5F1CC30B46F}" type="presParOf" srcId="{53BFFE27-0854-436D-9835-DA96B97681FB}" destId="{02179ECF-92ED-4E2A-9FC1-D1DDFA38BE45}" srcOrd="4" destOrd="0" presId="urn:microsoft.com/office/officeart/2005/8/layout/orgChart1"/>
    <dgm:cxn modelId="{759D7DE8-B98D-4387-8F67-B77F72693670}" type="presParOf" srcId="{53BFFE27-0854-436D-9835-DA96B97681FB}" destId="{6E0EC716-3246-4D5F-8BA7-F7ABFD8C8142}" srcOrd="5" destOrd="0" presId="urn:microsoft.com/office/officeart/2005/8/layout/orgChart1"/>
    <dgm:cxn modelId="{7C98A875-0FDE-4428-BDFD-EDB749D62CD7}" type="presParOf" srcId="{6E0EC716-3246-4D5F-8BA7-F7ABFD8C8142}" destId="{D60E4830-13B6-4AAE-8F61-28D8E4EB81DA}" srcOrd="0" destOrd="0" presId="urn:microsoft.com/office/officeart/2005/8/layout/orgChart1"/>
    <dgm:cxn modelId="{47662BE1-EC94-413D-AAA5-138D54A35F16}" type="presParOf" srcId="{D60E4830-13B6-4AAE-8F61-28D8E4EB81DA}" destId="{8E0F6F73-9B82-42E2-9942-0CDFB340E9A4}" srcOrd="0" destOrd="0" presId="urn:microsoft.com/office/officeart/2005/8/layout/orgChart1"/>
    <dgm:cxn modelId="{3E496A8E-417B-4A6D-B988-F07B9325A44B}" type="presParOf" srcId="{D60E4830-13B6-4AAE-8F61-28D8E4EB81DA}" destId="{A842FB90-858C-4DD7-8B55-5E0CB0A41DEC}" srcOrd="1" destOrd="0" presId="urn:microsoft.com/office/officeart/2005/8/layout/orgChart1"/>
    <dgm:cxn modelId="{A0E122D2-D36B-49B0-B4B0-29191D33D7E2}" type="presParOf" srcId="{6E0EC716-3246-4D5F-8BA7-F7ABFD8C8142}" destId="{0AD633BA-7A7B-45CD-93D4-50F30E905384}" srcOrd="1" destOrd="0" presId="urn:microsoft.com/office/officeart/2005/8/layout/orgChart1"/>
    <dgm:cxn modelId="{6A86D4DB-6A64-4E98-963C-F4274B4BF0C5}" type="presParOf" srcId="{6E0EC716-3246-4D5F-8BA7-F7ABFD8C8142}" destId="{8BAB0898-FC87-40DC-9F71-AF9056FFB526}" srcOrd="2" destOrd="0" presId="urn:microsoft.com/office/officeart/2005/8/layout/orgChart1"/>
    <dgm:cxn modelId="{C6A0D06E-5DCA-4A9D-BCCC-6D8AC0D82F92}" type="presParOf" srcId="{53BFFE27-0854-436D-9835-DA96B97681FB}" destId="{52D7B5E3-E1E6-40B2-A25A-03FF530E187B}" srcOrd="6" destOrd="0" presId="urn:microsoft.com/office/officeart/2005/8/layout/orgChart1"/>
    <dgm:cxn modelId="{2F5A19FB-9FA2-4235-9FBF-E140874F0F29}" type="presParOf" srcId="{53BFFE27-0854-436D-9835-DA96B97681FB}" destId="{9EB7E82E-2D5E-4449-B122-50B7ACA208EA}" srcOrd="7" destOrd="0" presId="urn:microsoft.com/office/officeart/2005/8/layout/orgChart1"/>
    <dgm:cxn modelId="{17620629-9893-408A-91D4-725BC259D581}" type="presParOf" srcId="{9EB7E82E-2D5E-4449-B122-50B7ACA208EA}" destId="{C90B7911-B52A-4CA4-8C06-8A1C6E7D9600}" srcOrd="0" destOrd="0" presId="urn:microsoft.com/office/officeart/2005/8/layout/orgChart1"/>
    <dgm:cxn modelId="{AFE14BA2-354D-4E02-9D16-825D815B2679}" type="presParOf" srcId="{C90B7911-B52A-4CA4-8C06-8A1C6E7D9600}" destId="{606F3F3B-8736-4AAD-93E0-B2B2A477356A}" srcOrd="0" destOrd="0" presId="urn:microsoft.com/office/officeart/2005/8/layout/orgChart1"/>
    <dgm:cxn modelId="{F60D23FB-2F1B-43F0-9B7A-AC456605D89D}" type="presParOf" srcId="{C90B7911-B52A-4CA4-8C06-8A1C6E7D9600}" destId="{73D969BC-6042-4B95-95E7-96E2360A1EB0}" srcOrd="1" destOrd="0" presId="urn:microsoft.com/office/officeart/2005/8/layout/orgChart1"/>
    <dgm:cxn modelId="{161D8C93-AACE-495F-8F79-03E7EA7B8F02}" type="presParOf" srcId="{9EB7E82E-2D5E-4449-B122-50B7ACA208EA}" destId="{C4B122A2-2F27-4FE5-85D7-7DAA545D0C14}" srcOrd="1" destOrd="0" presId="urn:microsoft.com/office/officeart/2005/8/layout/orgChart1"/>
    <dgm:cxn modelId="{D5346A2A-58C9-40E8-9DB3-DFAD37BB9BA8}" type="presParOf" srcId="{C4B122A2-2F27-4FE5-85D7-7DAA545D0C14}" destId="{4F0A1D12-7A89-4C36-BD53-A7A4BC7D1F1A}" srcOrd="0" destOrd="0" presId="urn:microsoft.com/office/officeart/2005/8/layout/orgChart1"/>
    <dgm:cxn modelId="{64C4905C-C131-4A36-B60A-FB3FF5C75BB8}" type="presParOf" srcId="{C4B122A2-2F27-4FE5-85D7-7DAA545D0C14}" destId="{D221ACBF-3AD7-46F7-89C3-418E522F229C}" srcOrd="1" destOrd="0" presId="urn:microsoft.com/office/officeart/2005/8/layout/orgChart1"/>
    <dgm:cxn modelId="{A73D94A8-F77C-49B4-B633-DA3A2901D81F}" type="presParOf" srcId="{D221ACBF-3AD7-46F7-89C3-418E522F229C}" destId="{AA3F7FF0-A201-4CE9-B5B1-F062F9533E4E}" srcOrd="0" destOrd="0" presId="urn:microsoft.com/office/officeart/2005/8/layout/orgChart1"/>
    <dgm:cxn modelId="{0FE9937C-E464-4BC2-851D-83C0DABE0036}" type="presParOf" srcId="{AA3F7FF0-A201-4CE9-B5B1-F062F9533E4E}" destId="{C60B0B62-4CF6-4AFF-9854-3F978C8F513B}" srcOrd="0" destOrd="0" presId="urn:microsoft.com/office/officeart/2005/8/layout/orgChart1"/>
    <dgm:cxn modelId="{FB1A6FA4-D1D4-434E-BAEA-FBC2825099A5}" type="presParOf" srcId="{AA3F7FF0-A201-4CE9-B5B1-F062F9533E4E}" destId="{42A561EB-11B4-4123-B93C-F9E203C740CB}" srcOrd="1" destOrd="0" presId="urn:microsoft.com/office/officeart/2005/8/layout/orgChart1"/>
    <dgm:cxn modelId="{C106D16A-CC0E-4C11-8C14-DA38E1EDDCA4}" type="presParOf" srcId="{D221ACBF-3AD7-46F7-89C3-418E522F229C}" destId="{E681C261-B4AF-49B8-AFCF-90F83DC86B92}" srcOrd="1" destOrd="0" presId="urn:microsoft.com/office/officeart/2005/8/layout/orgChart1"/>
    <dgm:cxn modelId="{FE0C9CFF-873F-4B41-8E82-9DE4659C2ECC}" type="presParOf" srcId="{D221ACBF-3AD7-46F7-89C3-418E522F229C}" destId="{FFA93371-A64A-433C-8460-CD93D7B5FB8F}" srcOrd="2" destOrd="0" presId="urn:microsoft.com/office/officeart/2005/8/layout/orgChart1"/>
    <dgm:cxn modelId="{1756AC3D-CE00-483C-A237-76543F0D378B}" type="presParOf" srcId="{9EB7E82E-2D5E-4449-B122-50B7ACA208EA}" destId="{D6FD948D-4E29-4BE2-95A2-DCF76AF00142}" srcOrd="2" destOrd="0" presId="urn:microsoft.com/office/officeart/2005/8/layout/orgChart1"/>
    <dgm:cxn modelId="{2E28D794-8BBD-4142-AEA7-EF34CD8CA7DD}" type="presParOf" srcId="{53BFFE27-0854-436D-9835-DA96B97681FB}" destId="{29F7FFF4-EEAF-4613-9E1B-97545DFF0A2C}" srcOrd="8" destOrd="0" presId="urn:microsoft.com/office/officeart/2005/8/layout/orgChart1"/>
    <dgm:cxn modelId="{FC412485-AD8E-4955-9C2E-4B52B2F323CA}" type="presParOf" srcId="{53BFFE27-0854-436D-9835-DA96B97681FB}" destId="{3D8303FA-03D0-4A0D-AED0-32B433B18A41}" srcOrd="9" destOrd="0" presId="urn:microsoft.com/office/officeart/2005/8/layout/orgChart1"/>
    <dgm:cxn modelId="{47DD694B-283E-413E-A7E1-E99FF1A5BF11}" type="presParOf" srcId="{3D8303FA-03D0-4A0D-AED0-32B433B18A41}" destId="{91DCB663-3EEC-4AEB-A2D8-85A6AB20F5D3}" srcOrd="0" destOrd="0" presId="urn:microsoft.com/office/officeart/2005/8/layout/orgChart1"/>
    <dgm:cxn modelId="{B4101E8C-4E8F-420C-8F33-E2D4638C8AB6}" type="presParOf" srcId="{91DCB663-3EEC-4AEB-A2D8-85A6AB20F5D3}" destId="{6C896465-BBE9-493C-B89F-37DEDC0B1CBA}" srcOrd="0" destOrd="0" presId="urn:microsoft.com/office/officeart/2005/8/layout/orgChart1"/>
    <dgm:cxn modelId="{A1BC6CFC-FDEF-4ABD-A1F2-BCA9D6C2FD4E}" type="presParOf" srcId="{91DCB663-3EEC-4AEB-A2D8-85A6AB20F5D3}" destId="{B5976C80-1CC3-4AE2-981B-1114E4E6A348}" srcOrd="1" destOrd="0" presId="urn:microsoft.com/office/officeart/2005/8/layout/orgChart1"/>
    <dgm:cxn modelId="{5871E0D8-C80F-4A5B-BDA6-B14590490AAF}" type="presParOf" srcId="{3D8303FA-03D0-4A0D-AED0-32B433B18A41}" destId="{288E8E39-9572-48A7-A135-523CD798B51F}" srcOrd="1" destOrd="0" presId="urn:microsoft.com/office/officeart/2005/8/layout/orgChart1"/>
    <dgm:cxn modelId="{A50F5D42-C23A-4834-B830-4E900119AB96}" type="presParOf" srcId="{3D8303FA-03D0-4A0D-AED0-32B433B18A41}" destId="{10F9F6A1-9BBD-4635-84A4-1C8B1DEF04F7}" srcOrd="2" destOrd="0" presId="urn:microsoft.com/office/officeart/2005/8/layout/orgChart1"/>
    <dgm:cxn modelId="{273D761C-7574-45F8-87FA-467E5C2E4871}" type="presParOf" srcId="{7E50E835-BBC5-4C93-AF03-054861B29744}" destId="{295826D3-598C-4F4C-AB94-A81B0083E7BA}" srcOrd="2" destOrd="0" presId="urn:microsoft.com/office/officeart/2005/8/layout/orgChart1"/>
    <dgm:cxn modelId="{DDB9B4E3-9FEB-495C-9ABD-6ECA0E12CC79}" type="presParOf" srcId="{F2AD1491-51FD-4B4F-AC9E-0D6F5D5C7F8F}" destId="{94B0BF87-050F-479F-9401-5A4A6858F797}" srcOrd="4" destOrd="0" presId="urn:microsoft.com/office/officeart/2005/8/layout/orgChart1"/>
    <dgm:cxn modelId="{0D076FC6-549D-427E-AAF6-3A2EE8214410}" type="presParOf" srcId="{F2AD1491-51FD-4B4F-AC9E-0D6F5D5C7F8F}" destId="{4036DB5A-E94E-4C6D-90DB-B11F215A608D}" srcOrd="5" destOrd="0" presId="urn:microsoft.com/office/officeart/2005/8/layout/orgChart1"/>
    <dgm:cxn modelId="{7012A2B4-50A2-42FF-8533-94D66E0E6368}" type="presParOf" srcId="{4036DB5A-E94E-4C6D-90DB-B11F215A608D}" destId="{08619B89-27F0-4A5C-AEBE-366496811160}" srcOrd="0" destOrd="0" presId="urn:microsoft.com/office/officeart/2005/8/layout/orgChart1"/>
    <dgm:cxn modelId="{1034615B-CC04-4BE2-BF9E-6E421C1EDEF1}" type="presParOf" srcId="{08619B89-27F0-4A5C-AEBE-366496811160}" destId="{D90F35DA-9BD7-45E2-8FCE-6013ECCCD1E4}" srcOrd="0" destOrd="0" presId="urn:microsoft.com/office/officeart/2005/8/layout/orgChart1"/>
    <dgm:cxn modelId="{2A19102F-CE92-40C6-9609-2D0A9D347666}" type="presParOf" srcId="{08619B89-27F0-4A5C-AEBE-366496811160}" destId="{05C3F116-3DB2-40F3-A4DE-AB7C4AF5AFC2}" srcOrd="1" destOrd="0" presId="urn:microsoft.com/office/officeart/2005/8/layout/orgChart1"/>
    <dgm:cxn modelId="{C181AD05-F1B0-4BA8-9268-D0C7861D29E2}" type="presParOf" srcId="{4036DB5A-E94E-4C6D-90DB-B11F215A608D}" destId="{9F1C1561-5BD0-475E-B127-1FC12D7715CA}" srcOrd="1" destOrd="0" presId="urn:microsoft.com/office/officeart/2005/8/layout/orgChart1"/>
    <dgm:cxn modelId="{BF0855D3-CB20-4C96-A7C2-E8D5800B9E85}" type="presParOf" srcId="{4036DB5A-E94E-4C6D-90DB-B11F215A608D}" destId="{D5D003F4-16E0-4881-8CBC-2779C1DCF869}" srcOrd="2" destOrd="0" presId="urn:microsoft.com/office/officeart/2005/8/layout/orgChart1"/>
    <dgm:cxn modelId="{35ED9F6E-A0A1-4ACE-9A60-5C737327CFB1}" type="presParOf" srcId="{F2AD1491-51FD-4B4F-AC9E-0D6F5D5C7F8F}" destId="{BA4790DB-AB3A-423C-A0EF-BBF92415C6E6}" srcOrd="6" destOrd="0" presId="urn:microsoft.com/office/officeart/2005/8/layout/orgChart1"/>
    <dgm:cxn modelId="{F05FCA60-7EB5-412D-B846-9100CF860A52}" type="presParOf" srcId="{F2AD1491-51FD-4B4F-AC9E-0D6F5D5C7F8F}" destId="{EFE6A13C-DBE0-42E1-873C-94126932D969}" srcOrd="7" destOrd="0" presId="urn:microsoft.com/office/officeart/2005/8/layout/orgChart1"/>
    <dgm:cxn modelId="{EE30E194-A127-4662-8FBF-70AD8D7EBB6A}" type="presParOf" srcId="{EFE6A13C-DBE0-42E1-873C-94126932D969}" destId="{8D43ED69-833C-4EAA-9043-A15387F13F4D}" srcOrd="0" destOrd="0" presId="urn:microsoft.com/office/officeart/2005/8/layout/orgChart1"/>
    <dgm:cxn modelId="{E0FA803A-DD76-4991-8673-EDFA954C9242}" type="presParOf" srcId="{8D43ED69-833C-4EAA-9043-A15387F13F4D}" destId="{B7B30AD2-E383-4CE0-A643-719AC60D3775}" srcOrd="0" destOrd="0" presId="urn:microsoft.com/office/officeart/2005/8/layout/orgChart1"/>
    <dgm:cxn modelId="{D372966C-1F86-4913-A85C-D3E6B1C4C689}" type="presParOf" srcId="{8D43ED69-833C-4EAA-9043-A15387F13F4D}" destId="{566B67CB-9236-4186-ABD7-0DF136F4A88C}" srcOrd="1" destOrd="0" presId="urn:microsoft.com/office/officeart/2005/8/layout/orgChart1"/>
    <dgm:cxn modelId="{C95F189A-1AE9-474F-9B91-DEFA258B04F4}" type="presParOf" srcId="{EFE6A13C-DBE0-42E1-873C-94126932D969}" destId="{62F65870-17F5-449B-9C4A-189956B11916}" srcOrd="1" destOrd="0" presId="urn:microsoft.com/office/officeart/2005/8/layout/orgChart1"/>
    <dgm:cxn modelId="{C4CB60A0-1030-4561-BD7C-30B4A6A98927}" type="presParOf" srcId="{62F65870-17F5-449B-9C4A-189956B11916}" destId="{8106D246-EA34-44FF-8507-66C43CC77501}" srcOrd="0" destOrd="0" presId="urn:microsoft.com/office/officeart/2005/8/layout/orgChart1"/>
    <dgm:cxn modelId="{6131A249-983C-402A-A6DF-5BC743EF39ED}" type="presParOf" srcId="{62F65870-17F5-449B-9C4A-189956B11916}" destId="{5940DD63-04C6-4DCF-B388-E6DE718B36BD}" srcOrd="1" destOrd="0" presId="urn:microsoft.com/office/officeart/2005/8/layout/orgChart1"/>
    <dgm:cxn modelId="{468A8BE3-5BB8-42FF-8E00-01A1FEEAAAB6}" type="presParOf" srcId="{5940DD63-04C6-4DCF-B388-E6DE718B36BD}" destId="{4E78F29C-60B1-4DD6-87C4-02E6E575F30F}" srcOrd="0" destOrd="0" presId="urn:microsoft.com/office/officeart/2005/8/layout/orgChart1"/>
    <dgm:cxn modelId="{8397BA9B-7CEE-4F88-AF5A-6DB4882E1CAF}" type="presParOf" srcId="{4E78F29C-60B1-4DD6-87C4-02E6E575F30F}" destId="{98934472-7482-4CAC-B136-5FDD51CFFAC0}" srcOrd="0" destOrd="0" presId="urn:microsoft.com/office/officeart/2005/8/layout/orgChart1"/>
    <dgm:cxn modelId="{8898E944-66A7-40C3-9386-36DF23E7CB01}" type="presParOf" srcId="{4E78F29C-60B1-4DD6-87C4-02E6E575F30F}" destId="{6CFB1E67-2BAB-46E8-8242-3CE73688EA9F}" srcOrd="1" destOrd="0" presId="urn:microsoft.com/office/officeart/2005/8/layout/orgChart1"/>
    <dgm:cxn modelId="{27C1E2E1-ADE9-45FA-8B16-1B979AA038F4}" type="presParOf" srcId="{5940DD63-04C6-4DCF-B388-E6DE718B36BD}" destId="{B9005B3E-DBEC-4894-A1EC-398A1D476E4A}" srcOrd="1" destOrd="0" presId="urn:microsoft.com/office/officeart/2005/8/layout/orgChart1"/>
    <dgm:cxn modelId="{287CE1CE-79C2-4DEE-BD9D-A1723BDD5686}" type="presParOf" srcId="{5940DD63-04C6-4DCF-B388-E6DE718B36BD}" destId="{8037C87E-915F-477C-8EF6-FB4835D33AAB}" srcOrd="2" destOrd="0" presId="urn:microsoft.com/office/officeart/2005/8/layout/orgChart1"/>
    <dgm:cxn modelId="{61C83FB3-15E7-4D94-BFBA-977588A3A972}" type="presParOf" srcId="{62F65870-17F5-449B-9C4A-189956B11916}" destId="{ED757190-4BBD-43D6-BCDB-EAB34CA302D7}" srcOrd="2" destOrd="0" presId="urn:microsoft.com/office/officeart/2005/8/layout/orgChart1"/>
    <dgm:cxn modelId="{3AD94A30-9024-44BA-9F45-408CF7962AE9}" type="presParOf" srcId="{62F65870-17F5-449B-9C4A-189956B11916}" destId="{91B3BAF3-BB81-4C01-9D8C-FBAB1C2C2843}" srcOrd="3" destOrd="0" presId="urn:microsoft.com/office/officeart/2005/8/layout/orgChart1"/>
    <dgm:cxn modelId="{69E7F2F6-F7F4-4C09-9AEC-E3D255C7FE5B}" type="presParOf" srcId="{91B3BAF3-BB81-4C01-9D8C-FBAB1C2C2843}" destId="{434E1F96-5A12-477D-8A71-6176026E19EE}" srcOrd="0" destOrd="0" presId="urn:microsoft.com/office/officeart/2005/8/layout/orgChart1"/>
    <dgm:cxn modelId="{AC57C369-3866-4EC4-A3EB-1E2708ABCBAC}" type="presParOf" srcId="{434E1F96-5A12-477D-8A71-6176026E19EE}" destId="{1314EB03-C4CA-40D0-8461-2BDB30585F68}" srcOrd="0" destOrd="0" presId="urn:microsoft.com/office/officeart/2005/8/layout/orgChart1"/>
    <dgm:cxn modelId="{A2BBDBC9-AABD-416C-9926-4D65B79AEFCE}" type="presParOf" srcId="{434E1F96-5A12-477D-8A71-6176026E19EE}" destId="{9A1B9EDF-9781-4B87-8F6C-ACDCF3B861BF}" srcOrd="1" destOrd="0" presId="urn:microsoft.com/office/officeart/2005/8/layout/orgChart1"/>
    <dgm:cxn modelId="{8B5249CF-6F4E-41E5-96D5-C1D8B0CEBE69}" type="presParOf" srcId="{91B3BAF3-BB81-4C01-9D8C-FBAB1C2C2843}" destId="{8A281D64-042A-476B-8AAE-CA62625A876E}" srcOrd="1" destOrd="0" presId="urn:microsoft.com/office/officeart/2005/8/layout/orgChart1"/>
    <dgm:cxn modelId="{7AEB6A8C-0B37-48B8-BC8A-46266737F0E7}" type="presParOf" srcId="{91B3BAF3-BB81-4C01-9D8C-FBAB1C2C2843}" destId="{3D582EC2-4FCE-4006-8F3C-65EB6C7EFDE9}" srcOrd="2" destOrd="0" presId="urn:microsoft.com/office/officeart/2005/8/layout/orgChart1"/>
    <dgm:cxn modelId="{EA7357BD-49C5-47A8-A643-553E01CC1D22}" type="presParOf" srcId="{62F65870-17F5-449B-9C4A-189956B11916}" destId="{D12FA45A-3488-46C9-8979-00C9A1EA5B59}" srcOrd="4" destOrd="0" presId="urn:microsoft.com/office/officeart/2005/8/layout/orgChart1"/>
    <dgm:cxn modelId="{5245BB82-2C42-4556-B415-F446E1B617E8}" type="presParOf" srcId="{62F65870-17F5-449B-9C4A-189956B11916}" destId="{6000E1D0-C44B-47BD-9DA4-385C352BC378}" srcOrd="5" destOrd="0" presId="urn:microsoft.com/office/officeart/2005/8/layout/orgChart1"/>
    <dgm:cxn modelId="{06DE2428-61D5-46C8-BCA1-8A6DC6C8E39F}" type="presParOf" srcId="{6000E1D0-C44B-47BD-9DA4-385C352BC378}" destId="{CD95B6BF-37A6-4D4B-8058-6739183EF97C}" srcOrd="0" destOrd="0" presId="urn:microsoft.com/office/officeart/2005/8/layout/orgChart1"/>
    <dgm:cxn modelId="{A9AB2AE9-C6DC-492E-984A-004404621746}" type="presParOf" srcId="{CD95B6BF-37A6-4D4B-8058-6739183EF97C}" destId="{7B13883E-8EAF-4B00-814A-6742A2F2844A}" srcOrd="0" destOrd="0" presId="urn:microsoft.com/office/officeart/2005/8/layout/orgChart1"/>
    <dgm:cxn modelId="{80DB6A7A-A417-4251-AFBE-ECF08A05F390}" type="presParOf" srcId="{CD95B6BF-37A6-4D4B-8058-6739183EF97C}" destId="{E58D4A15-6F9F-4CFC-A0EF-CB12987B44D2}" srcOrd="1" destOrd="0" presId="urn:microsoft.com/office/officeart/2005/8/layout/orgChart1"/>
    <dgm:cxn modelId="{CBC0ED4E-BCB8-4349-A825-C031AF5D21B0}" type="presParOf" srcId="{6000E1D0-C44B-47BD-9DA4-385C352BC378}" destId="{E30E6049-8FA6-4714-B60E-F9937B342F43}" srcOrd="1" destOrd="0" presId="urn:microsoft.com/office/officeart/2005/8/layout/orgChart1"/>
    <dgm:cxn modelId="{A7408C03-FA05-4C31-AB41-304B1BACA1FA}" type="presParOf" srcId="{6000E1D0-C44B-47BD-9DA4-385C352BC378}" destId="{17EB1C6B-C9A2-4CBF-9C40-412DF0B16756}" srcOrd="2" destOrd="0" presId="urn:microsoft.com/office/officeart/2005/8/layout/orgChart1"/>
    <dgm:cxn modelId="{F4B20917-BC27-4167-B065-96336D18D1F5}" type="presParOf" srcId="{62F65870-17F5-449B-9C4A-189956B11916}" destId="{4104933A-D0C9-4292-B288-FDF366ACBDE3}" srcOrd="6" destOrd="0" presId="urn:microsoft.com/office/officeart/2005/8/layout/orgChart1"/>
    <dgm:cxn modelId="{FC2B23B9-8043-4CD2-A42E-D366A6DEDD51}" type="presParOf" srcId="{62F65870-17F5-449B-9C4A-189956B11916}" destId="{8E50B35A-4478-4595-AF9B-B6631CEA2FDB}" srcOrd="7" destOrd="0" presId="urn:microsoft.com/office/officeart/2005/8/layout/orgChart1"/>
    <dgm:cxn modelId="{E1FD34F3-F9AF-42C9-B489-DB4FC060C2DA}" type="presParOf" srcId="{8E50B35A-4478-4595-AF9B-B6631CEA2FDB}" destId="{D7111771-D243-4594-82F2-E1F9762BDE08}" srcOrd="0" destOrd="0" presId="urn:microsoft.com/office/officeart/2005/8/layout/orgChart1"/>
    <dgm:cxn modelId="{990F258D-857A-4CD3-9E80-C31D2BBFEA84}" type="presParOf" srcId="{D7111771-D243-4594-82F2-E1F9762BDE08}" destId="{3B4BBCA7-E5FD-4938-B622-41A6F676A6AB}" srcOrd="0" destOrd="0" presId="urn:microsoft.com/office/officeart/2005/8/layout/orgChart1"/>
    <dgm:cxn modelId="{A564CA50-9145-4FE7-A778-D008AF1A3D70}" type="presParOf" srcId="{D7111771-D243-4594-82F2-E1F9762BDE08}" destId="{628FECAA-DFD7-46A7-A1E8-CC8F174BA065}" srcOrd="1" destOrd="0" presId="urn:microsoft.com/office/officeart/2005/8/layout/orgChart1"/>
    <dgm:cxn modelId="{F55DA233-3080-4891-8927-560109F4277D}" type="presParOf" srcId="{8E50B35A-4478-4595-AF9B-B6631CEA2FDB}" destId="{E6B73CB8-918C-4EF8-9B56-814E9ADE72B0}" srcOrd="1" destOrd="0" presId="urn:microsoft.com/office/officeart/2005/8/layout/orgChart1"/>
    <dgm:cxn modelId="{38716CDB-AC89-47B1-9410-3FDA7DD5F87D}" type="presParOf" srcId="{8E50B35A-4478-4595-AF9B-B6631CEA2FDB}" destId="{DD189180-98E9-4BBC-862B-031067368DA8}" srcOrd="2" destOrd="0" presId="urn:microsoft.com/office/officeart/2005/8/layout/orgChart1"/>
    <dgm:cxn modelId="{96A7F8D0-AC77-4949-AF84-E3D5E4BB7AE1}" type="presParOf" srcId="{EFE6A13C-DBE0-42E1-873C-94126932D969}" destId="{B1785DAA-F41D-4B74-9F9B-5213F9FE029D}" srcOrd="2" destOrd="0" presId="urn:microsoft.com/office/officeart/2005/8/layout/orgChart1"/>
    <dgm:cxn modelId="{8A7885D6-21D8-49B1-B821-B5AFECD851CB}" type="presParOf" srcId="{F2AD1491-51FD-4B4F-AC9E-0D6F5D5C7F8F}" destId="{D2F09B90-94F4-47AC-A430-99491E748DD7}" srcOrd="8" destOrd="0" presId="urn:microsoft.com/office/officeart/2005/8/layout/orgChart1"/>
    <dgm:cxn modelId="{E13820A5-ED34-4FAF-A02D-9F97AA8F394A}" type="presParOf" srcId="{F2AD1491-51FD-4B4F-AC9E-0D6F5D5C7F8F}" destId="{7DB83D66-BBBE-4D7F-B8E5-CBF788E089DD}" srcOrd="9" destOrd="0" presId="urn:microsoft.com/office/officeart/2005/8/layout/orgChart1"/>
    <dgm:cxn modelId="{15027126-0A9F-4736-82F4-A9AB82F96431}" type="presParOf" srcId="{7DB83D66-BBBE-4D7F-B8E5-CBF788E089DD}" destId="{A9544B2D-94DA-431C-B8C4-93E546FDAABD}" srcOrd="0" destOrd="0" presId="urn:microsoft.com/office/officeart/2005/8/layout/orgChart1"/>
    <dgm:cxn modelId="{61E4720C-3337-4B20-AFC3-C53E298E082D}" type="presParOf" srcId="{A9544B2D-94DA-431C-B8C4-93E546FDAABD}" destId="{1CA699BE-EDAE-4BEC-9392-5967783E455D}" srcOrd="0" destOrd="0" presId="urn:microsoft.com/office/officeart/2005/8/layout/orgChart1"/>
    <dgm:cxn modelId="{DBFF9A54-E06B-4136-88F3-6A4E31BE6F9C}" type="presParOf" srcId="{A9544B2D-94DA-431C-B8C4-93E546FDAABD}" destId="{CA2F93FA-090A-4208-B00E-75B0E51A18C7}" srcOrd="1" destOrd="0" presId="urn:microsoft.com/office/officeart/2005/8/layout/orgChart1"/>
    <dgm:cxn modelId="{FFD2FC77-8FBB-43F7-8753-24090FE76313}" type="presParOf" srcId="{7DB83D66-BBBE-4D7F-B8E5-CBF788E089DD}" destId="{3CC0E9A8-BB76-4086-AFD9-AD1147B92C94}" srcOrd="1" destOrd="0" presId="urn:microsoft.com/office/officeart/2005/8/layout/orgChart1"/>
    <dgm:cxn modelId="{A225E7B5-7F2C-4E48-BD8C-D548DFCBF12E}" type="presParOf" srcId="{3CC0E9A8-BB76-4086-AFD9-AD1147B92C94}" destId="{989E0A8D-738C-4F1A-B9DF-5226CD5BF4C0}" srcOrd="0" destOrd="0" presId="urn:microsoft.com/office/officeart/2005/8/layout/orgChart1"/>
    <dgm:cxn modelId="{24276E88-02EC-40ED-A5DA-665D5113CC0A}" type="presParOf" srcId="{3CC0E9A8-BB76-4086-AFD9-AD1147B92C94}" destId="{C07E146E-3E63-4DC0-AE5D-9EA3C55BDC37}" srcOrd="1" destOrd="0" presId="urn:microsoft.com/office/officeart/2005/8/layout/orgChart1"/>
    <dgm:cxn modelId="{F61DAFE5-9A13-431C-B809-3BA7AB8C339F}" type="presParOf" srcId="{C07E146E-3E63-4DC0-AE5D-9EA3C55BDC37}" destId="{979C76AF-01B7-41D7-B79E-79CC4F153DAF}" srcOrd="0" destOrd="0" presId="urn:microsoft.com/office/officeart/2005/8/layout/orgChart1"/>
    <dgm:cxn modelId="{233333F6-6ADF-4531-86A0-CAA653C6DCB3}" type="presParOf" srcId="{979C76AF-01B7-41D7-B79E-79CC4F153DAF}" destId="{425D79D8-5FB4-4F76-8CC2-6D153BCCD0B9}" srcOrd="0" destOrd="0" presId="urn:microsoft.com/office/officeart/2005/8/layout/orgChart1"/>
    <dgm:cxn modelId="{2D658A79-66BF-4D4B-85E8-B84968FFCD48}" type="presParOf" srcId="{979C76AF-01B7-41D7-B79E-79CC4F153DAF}" destId="{76559897-04FB-4CE1-A1ED-577A4C91D5AE}" srcOrd="1" destOrd="0" presId="urn:microsoft.com/office/officeart/2005/8/layout/orgChart1"/>
    <dgm:cxn modelId="{9F128E8F-794B-46EC-A5D2-13619F50EA64}" type="presParOf" srcId="{C07E146E-3E63-4DC0-AE5D-9EA3C55BDC37}" destId="{326FCA65-1E9E-493E-9445-7F8600F9E75D}" srcOrd="1" destOrd="0" presId="urn:microsoft.com/office/officeart/2005/8/layout/orgChart1"/>
    <dgm:cxn modelId="{F2DB5591-430C-40F8-BA1F-DCEA650F114B}" type="presParOf" srcId="{C07E146E-3E63-4DC0-AE5D-9EA3C55BDC37}" destId="{C957DCC4-0149-4FD2-9E12-DEC6B582FF52}" srcOrd="2" destOrd="0" presId="urn:microsoft.com/office/officeart/2005/8/layout/orgChart1"/>
    <dgm:cxn modelId="{B7BD1852-2C05-4215-9B8D-01CED2892A3D}" type="presParOf" srcId="{3CC0E9A8-BB76-4086-AFD9-AD1147B92C94}" destId="{67823C35-05CA-406A-B828-6EF5D81A4FE6}" srcOrd="2" destOrd="0" presId="urn:microsoft.com/office/officeart/2005/8/layout/orgChart1"/>
    <dgm:cxn modelId="{4427AB3F-B6A0-47E3-BDBD-E731D3521DF4}" type="presParOf" srcId="{3CC0E9A8-BB76-4086-AFD9-AD1147B92C94}" destId="{AF630B8A-1B2A-46AD-B1B3-E2CFB0096704}" srcOrd="3" destOrd="0" presId="urn:microsoft.com/office/officeart/2005/8/layout/orgChart1"/>
    <dgm:cxn modelId="{FE25FD31-64E6-4D4B-BADB-FE2150C35F32}" type="presParOf" srcId="{AF630B8A-1B2A-46AD-B1B3-E2CFB0096704}" destId="{D8297D36-4C0B-44CC-BD8E-F9EF249FBD81}" srcOrd="0" destOrd="0" presId="urn:microsoft.com/office/officeart/2005/8/layout/orgChart1"/>
    <dgm:cxn modelId="{389E2DDA-68C3-49EB-9B85-68F7E3EEE37D}" type="presParOf" srcId="{D8297D36-4C0B-44CC-BD8E-F9EF249FBD81}" destId="{6AE7DC3E-A4E0-42B5-B509-01350C7CF70F}" srcOrd="0" destOrd="0" presId="urn:microsoft.com/office/officeart/2005/8/layout/orgChart1"/>
    <dgm:cxn modelId="{77B87EB7-6EA8-4FE9-B89F-52BBC67C5CC6}" type="presParOf" srcId="{D8297D36-4C0B-44CC-BD8E-F9EF249FBD81}" destId="{82060A32-51CD-49AB-BC08-5E0849177AEC}" srcOrd="1" destOrd="0" presId="urn:microsoft.com/office/officeart/2005/8/layout/orgChart1"/>
    <dgm:cxn modelId="{67AB519F-C915-41E9-AA4D-AB1A97E1C212}" type="presParOf" srcId="{AF630B8A-1B2A-46AD-B1B3-E2CFB0096704}" destId="{D333E4F5-34FA-45E7-B31E-FEA3430226F6}" srcOrd="1" destOrd="0" presId="urn:microsoft.com/office/officeart/2005/8/layout/orgChart1"/>
    <dgm:cxn modelId="{A79DB982-7435-437B-B2B3-280E19DA0504}" type="presParOf" srcId="{AF630B8A-1B2A-46AD-B1B3-E2CFB0096704}" destId="{E96FF3C7-2DDD-42BC-9B58-7AE2715A0E7C}" srcOrd="2" destOrd="0" presId="urn:microsoft.com/office/officeart/2005/8/layout/orgChart1"/>
    <dgm:cxn modelId="{63489B9E-FEC7-4428-BB43-514CCAFCDC1E}" type="presParOf" srcId="{3CC0E9A8-BB76-4086-AFD9-AD1147B92C94}" destId="{2FD41EFB-3D58-427E-BD18-714D7BDFA462}" srcOrd="4" destOrd="0" presId="urn:microsoft.com/office/officeart/2005/8/layout/orgChart1"/>
    <dgm:cxn modelId="{33C9FB7E-CD2A-4BD6-91C9-72BDFBA00D00}" type="presParOf" srcId="{3CC0E9A8-BB76-4086-AFD9-AD1147B92C94}" destId="{03F7428D-A500-41C4-A1B9-2CCF8679BAF3}" srcOrd="5" destOrd="0" presId="urn:microsoft.com/office/officeart/2005/8/layout/orgChart1"/>
    <dgm:cxn modelId="{1D388D00-73AA-48CD-BB42-B481162FCCD1}" type="presParOf" srcId="{03F7428D-A500-41C4-A1B9-2CCF8679BAF3}" destId="{4215A9D2-C584-4C79-BBD2-1751E9ECCB64}" srcOrd="0" destOrd="0" presId="urn:microsoft.com/office/officeart/2005/8/layout/orgChart1"/>
    <dgm:cxn modelId="{4480BDAF-1449-44EC-A9F3-4961D89BA716}" type="presParOf" srcId="{4215A9D2-C584-4C79-BBD2-1751E9ECCB64}" destId="{F4DF7F39-C537-4C82-BB17-2D4E8AB635CF}" srcOrd="0" destOrd="0" presId="urn:microsoft.com/office/officeart/2005/8/layout/orgChart1"/>
    <dgm:cxn modelId="{135900B3-6B45-4CFD-A388-AFDC17AC8551}" type="presParOf" srcId="{4215A9D2-C584-4C79-BBD2-1751E9ECCB64}" destId="{D1E74E0A-13A3-4B9D-9B72-788B97B56B1B}" srcOrd="1" destOrd="0" presId="urn:microsoft.com/office/officeart/2005/8/layout/orgChart1"/>
    <dgm:cxn modelId="{4CE3AB8F-2AB3-4B99-B806-70FF68503FBE}" type="presParOf" srcId="{03F7428D-A500-41C4-A1B9-2CCF8679BAF3}" destId="{A0A856CE-EB67-4298-AC73-534FA1E1B24F}" srcOrd="1" destOrd="0" presId="urn:microsoft.com/office/officeart/2005/8/layout/orgChart1"/>
    <dgm:cxn modelId="{C4704C95-82AB-4BDF-B5C8-C0CD8166BAF4}" type="presParOf" srcId="{03F7428D-A500-41C4-A1B9-2CCF8679BAF3}" destId="{CEF2111B-0C5C-4DB0-B101-E0B2C42C29CE}" srcOrd="2" destOrd="0" presId="urn:microsoft.com/office/officeart/2005/8/layout/orgChart1"/>
    <dgm:cxn modelId="{8C30AB7D-5F24-4D0B-949B-78747B9CF510}" type="presParOf" srcId="{7DB83D66-BBBE-4D7F-B8E5-CBF788E089DD}" destId="{BFCF71DF-48FE-45AD-9E1E-2413346F59AB}" srcOrd="2" destOrd="0" presId="urn:microsoft.com/office/officeart/2005/8/layout/orgChart1"/>
    <dgm:cxn modelId="{8ADF16DC-793F-4571-9CFF-B1441C29EBA7}" type="presParOf" srcId="{F2AD1491-51FD-4B4F-AC9E-0D6F5D5C7F8F}" destId="{E13C7474-3DBE-4D2E-B421-C1E162A80490}" srcOrd="10" destOrd="0" presId="urn:microsoft.com/office/officeart/2005/8/layout/orgChart1"/>
    <dgm:cxn modelId="{B459EA01-7ABC-4871-9A1A-B1EE811046D0}" type="presParOf" srcId="{F2AD1491-51FD-4B4F-AC9E-0D6F5D5C7F8F}" destId="{895BB739-AE3E-466B-A481-E44CC3C525DD}" srcOrd="11" destOrd="0" presId="urn:microsoft.com/office/officeart/2005/8/layout/orgChart1"/>
    <dgm:cxn modelId="{A9B9F36F-4FE4-4D93-9DA1-331ACFFED497}" type="presParOf" srcId="{895BB739-AE3E-466B-A481-E44CC3C525DD}" destId="{AA117F35-F8C0-4C44-8236-6F9712BEBD5B}" srcOrd="0" destOrd="0" presId="urn:microsoft.com/office/officeart/2005/8/layout/orgChart1"/>
    <dgm:cxn modelId="{32834046-F91F-4AC5-B508-0D81C3E7639A}" type="presParOf" srcId="{AA117F35-F8C0-4C44-8236-6F9712BEBD5B}" destId="{FD67F4E1-C68C-4F85-B2BE-B2856D681F53}" srcOrd="0" destOrd="0" presId="urn:microsoft.com/office/officeart/2005/8/layout/orgChart1"/>
    <dgm:cxn modelId="{327C2B0E-F777-4C05-BBB8-2374BECC6CF8}" type="presParOf" srcId="{AA117F35-F8C0-4C44-8236-6F9712BEBD5B}" destId="{D99A55C4-6F5F-4DFF-8AAB-0202070D25E4}" srcOrd="1" destOrd="0" presId="urn:microsoft.com/office/officeart/2005/8/layout/orgChart1"/>
    <dgm:cxn modelId="{96722C5B-D51B-4BB5-93B7-8D309B84D3F1}" type="presParOf" srcId="{895BB739-AE3E-466B-A481-E44CC3C525DD}" destId="{F49CBAC5-B1D3-41CD-AA66-DBC4D80340A2}" srcOrd="1" destOrd="0" presId="urn:microsoft.com/office/officeart/2005/8/layout/orgChart1"/>
    <dgm:cxn modelId="{E54E31E8-EB00-4156-8EDF-42E67502E928}" type="presParOf" srcId="{895BB739-AE3E-466B-A481-E44CC3C525DD}" destId="{36B44179-9410-48BC-9F5F-6D877EB906E1}" srcOrd="2" destOrd="0" presId="urn:microsoft.com/office/officeart/2005/8/layout/orgChart1"/>
    <dgm:cxn modelId="{6EA1E004-34A7-4C00-ABB3-E7D86E2939FD}" type="presParOf" srcId="{F2AD1491-51FD-4B4F-AC9E-0D6F5D5C7F8F}" destId="{23ACE0D7-38B8-4D6A-99F4-F9D3A9EED468}" srcOrd="12" destOrd="0" presId="urn:microsoft.com/office/officeart/2005/8/layout/orgChart1"/>
    <dgm:cxn modelId="{9C183869-1CA6-4517-847E-EB8E37C0E72C}" type="presParOf" srcId="{F2AD1491-51FD-4B4F-AC9E-0D6F5D5C7F8F}" destId="{A3D609A4-7993-433A-B96E-C2F72B5331D0}" srcOrd="13" destOrd="0" presId="urn:microsoft.com/office/officeart/2005/8/layout/orgChart1"/>
    <dgm:cxn modelId="{04D24C59-86DF-4E46-8642-97226F7919C3}" type="presParOf" srcId="{A3D609A4-7993-433A-B96E-C2F72B5331D0}" destId="{9E87F4C7-5FBB-49DD-ADD9-1424A666F12D}" srcOrd="0" destOrd="0" presId="urn:microsoft.com/office/officeart/2005/8/layout/orgChart1"/>
    <dgm:cxn modelId="{CD9E652B-C6E9-41F2-82FC-CAA39176B129}" type="presParOf" srcId="{9E87F4C7-5FBB-49DD-ADD9-1424A666F12D}" destId="{404D3CCA-6403-4984-89D9-1513F4866926}" srcOrd="0" destOrd="0" presId="urn:microsoft.com/office/officeart/2005/8/layout/orgChart1"/>
    <dgm:cxn modelId="{ECFDC88D-D8FC-41D6-92B9-5A1D5CDE66A4}" type="presParOf" srcId="{9E87F4C7-5FBB-49DD-ADD9-1424A666F12D}" destId="{791BA578-FEB8-41D4-BE4C-7750AD1599D9}" srcOrd="1" destOrd="0" presId="urn:microsoft.com/office/officeart/2005/8/layout/orgChart1"/>
    <dgm:cxn modelId="{C215DD78-973D-4F2D-9FB8-12DD9A36C75D}" type="presParOf" srcId="{A3D609A4-7993-433A-B96E-C2F72B5331D0}" destId="{E010EB8A-A6EB-44D6-B4F1-F3619D293053}" srcOrd="1" destOrd="0" presId="urn:microsoft.com/office/officeart/2005/8/layout/orgChart1"/>
    <dgm:cxn modelId="{AE42D744-4675-42A9-BD49-14C98F315846}" type="presParOf" srcId="{E010EB8A-A6EB-44D6-B4F1-F3619D293053}" destId="{EFEA5BB9-FB49-456E-B958-81753769CFD1}" srcOrd="0" destOrd="0" presId="urn:microsoft.com/office/officeart/2005/8/layout/orgChart1"/>
    <dgm:cxn modelId="{04060467-23E8-4023-B0C3-9BF495C90B99}" type="presParOf" srcId="{E010EB8A-A6EB-44D6-B4F1-F3619D293053}" destId="{119FCA7A-173D-41B1-8714-54ADCE20B495}" srcOrd="1" destOrd="0" presId="urn:microsoft.com/office/officeart/2005/8/layout/orgChart1"/>
    <dgm:cxn modelId="{6A750EB9-EAEC-4217-B8CF-8307302D3B5D}" type="presParOf" srcId="{119FCA7A-173D-41B1-8714-54ADCE20B495}" destId="{19DA98D6-0295-4F3A-AAEA-1D8C7CFFEB68}" srcOrd="0" destOrd="0" presId="urn:microsoft.com/office/officeart/2005/8/layout/orgChart1"/>
    <dgm:cxn modelId="{EECC1891-9541-476E-B22D-A50218794B68}" type="presParOf" srcId="{19DA98D6-0295-4F3A-AAEA-1D8C7CFFEB68}" destId="{4F9B9784-E81B-4552-92F2-20B2568B6D46}" srcOrd="0" destOrd="0" presId="urn:microsoft.com/office/officeart/2005/8/layout/orgChart1"/>
    <dgm:cxn modelId="{C1906AA4-4896-4E9D-B2D5-12F655A8D3B6}" type="presParOf" srcId="{19DA98D6-0295-4F3A-AAEA-1D8C7CFFEB68}" destId="{6121E8FA-FC58-4F73-82B2-E80F50F6977A}" srcOrd="1" destOrd="0" presId="urn:microsoft.com/office/officeart/2005/8/layout/orgChart1"/>
    <dgm:cxn modelId="{60AE0C5B-AED3-48D6-B513-F4E57744F2A8}" type="presParOf" srcId="{119FCA7A-173D-41B1-8714-54ADCE20B495}" destId="{29696F0C-C666-480C-AE62-F58F7D32249E}" srcOrd="1" destOrd="0" presId="urn:microsoft.com/office/officeart/2005/8/layout/orgChart1"/>
    <dgm:cxn modelId="{131D870B-B323-4675-81B6-C394FE38A42B}" type="presParOf" srcId="{119FCA7A-173D-41B1-8714-54ADCE20B495}" destId="{A2382D04-7A1C-4A38-B69B-467AECEEAFB6}" srcOrd="2" destOrd="0" presId="urn:microsoft.com/office/officeart/2005/8/layout/orgChart1"/>
    <dgm:cxn modelId="{BD0BE6F4-9EE9-4005-9172-B9F9B6EC068F}" type="presParOf" srcId="{E010EB8A-A6EB-44D6-B4F1-F3619D293053}" destId="{66A5A399-72C1-4AEE-921D-461E05029CBD}" srcOrd="2" destOrd="0" presId="urn:microsoft.com/office/officeart/2005/8/layout/orgChart1"/>
    <dgm:cxn modelId="{0422A927-0653-449D-A181-C65114821A61}" type="presParOf" srcId="{E010EB8A-A6EB-44D6-B4F1-F3619D293053}" destId="{F3838030-A943-4E57-9E0D-63B6C7F6C557}" srcOrd="3" destOrd="0" presId="urn:microsoft.com/office/officeart/2005/8/layout/orgChart1"/>
    <dgm:cxn modelId="{3709D9F8-564A-4F3D-98A0-7013BFAA082F}" type="presParOf" srcId="{F3838030-A943-4E57-9E0D-63B6C7F6C557}" destId="{98D32BF4-CF4A-412E-9690-4F367429BAEC}" srcOrd="0" destOrd="0" presId="urn:microsoft.com/office/officeart/2005/8/layout/orgChart1"/>
    <dgm:cxn modelId="{7E0D3861-6744-4B38-AAC9-0A23F2E7211B}" type="presParOf" srcId="{98D32BF4-CF4A-412E-9690-4F367429BAEC}" destId="{DEC06AE7-92CC-4B24-90E1-CB3843471BA2}" srcOrd="0" destOrd="0" presId="urn:microsoft.com/office/officeart/2005/8/layout/orgChart1"/>
    <dgm:cxn modelId="{46C8C5FE-81DE-4DB7-B2F4-933999D3FDC1}" type="presParOf" srcId="{98D32BF4-CF4A-412E-9690-4F367429BAEC}" destId="{F9D328B0-9070-48EC-98B5-AFF1A3C3F53A}" srcOrd="1" destOrd="0" presId="urn:microsoft.com/office/officeart/2005/8/layout/orgChart1"/>
    <dgm:cxn modelId="{D5D38514-E6A7-41C3-A228-63A8F4032440}" type="presParOf" srcId="{F3838030-A943-4E57-9E0D-63B6C7F6C557}" destId="{6FB09A6B-3429-435A-A70D-BAFECC4D636E}" srcOrd="1" destOrd="0" presId="urn:microsoft.com/office/officeart/2005/8/layout/orgChart1"/>
    <dgm:cxn modelId="{54F435D3-FF0B-4A15-BF70-36E5573068E3}" type="presParOf" srcId="{F3838030-A943-4E57-9E0D-63B6C7F6C557}" destId="{5FFD1B51-11ED-49CD-9A61-C36F436267A4}" srcOrd="2" destOrd="0" presId="urn:microsoft.com/office/officeart/2005/8/layout/orgChart1"/>
    <dgm:cxn modelId="{3094610D-2FB5-40F4-81DC-C01EFEE55EB1}" type="presParOf" srcId="{A3D609A4-7993-433A-B96E-C2F72B5331D0}" destId="{FC0EE17A-F356-4D6C-8F9E-10C5F5B6A266}" srcOrd="2" destOrd="0" presId="urn:microsoft.com/office/officeart/2005/8/layout/orgChart1"/>
    <dgm:cxn modelId="{7885934D-B7D6-469C-BAD7-378F03520329}" type="presParOf" srcId="{F2AD1491-51FD-4B4F-AC9E-0D6F5D5C7F8F}" destId="{B2E33C49-6A89-47C2-8541-F627840DAD1B}" srcOrd="14" destOrd="0" presId="urn:microsoft.com/office/officeart/2005/8/layout/orgChart1"/>
    <dgm:cxn modelId="{66CD0928-50B4-4418-8F12-1DA5CE248ED1}" type="presParOf" srcId="{F2AD1491-51FD-4B4F-AC9E-0D6F5D5C7F8F}" destId="{95194D55-1759-45A9-BCDE-4442BA9697AB}" srcOrd="15" destOrd="0" presId="urn:microsoft.com/office/officeart/2005/8/layout/orgChart1"/>
    <dgm:cxn modelId="{DA5D970F-3C34-4479-896B-A5A996C4840D}" type="presParOf" srcId="{95194D55-1759-45A9-BCDE-4442BA9697AB}" destId="{DE4EA9A9-3D1B-4DA6-AA4F-C6834EF7DA63}" srcOrd="0" destOrd="0" presId="urn:microsoft.com/office/officeart/2005/8/layout/orgChart1"/>
    <dgm:cxn modelId="{75ABBD75-D855-467B-BDD4-42185C20AF2E}" type="presParOf" srcId="{DE4EA9A9-3D1B-4DA6-AA4F-C6834EF7DA63}" destId="{B4B82140-0E5B-4B44-8E16-102FA962E26E}" srcOrd="0" destOrd="0" presId="urn:microsoft.com/office/officeart/2005/8/layout/orgChart1"/>
    <dgm:cxn modelId="{F279BE6C-1A92-48DF-BA05-24E979769550}" type="presParOf" srcId="{DE4EA9A9-3D1B-4DA6-AA4F-C6834EF7DA63}" destId="{A40325B7-46FA-41F9-9874-FBC3AC157750}" srcOrd="1" destOrd="0" presId="urn:microsoft.com/office/officeart/2005/8/layout/orgChart1"/>
    <dgm:cxn modelId="{B4B1DD8E-1A06-418F-89D6-5ABF34830744}" type="presParOf" srcId="{95194D55-1759-45A9-BCDE-4442BA9697AB}" destId="{BCCCE7D5-8A4F-42C1-B5A3-19E3B6EE4810}" srcOrd="1" destOrd="0" presId="urn:microsoft.com/office/officeart/2005/8/layout/orgChart1"/>
    <dgm:cxn modelId="{9C46CCE6-DD93-4EF7-A7A5-A02069C4432E}" type="presParOf" srcId="{BCCCE7D5-8A4F-42C1-B5A3-19E3B6EE4810}" destId="{289A67C5-EF2A-44DA-BD3C-7D7A4A2D4590}" srcOrd="0" destOrd="0" presId="urn:microsoft.com/office/officeart/2005/8/layout/orgChart1"/>
    <dgm:cxn modelId="{C53B95CA-7E50-4BB4-99A2-C718DA73B864}" type="presParOf" srcId="{BCCCE7D5-8A4F-42C1-B5A3-19E3B6EE4810}" destId="{86B18A83-BBF0-4A96-923F-74293AEACC9D}" srcOrd="1" destOrd="0" presId="urn:microsoft.com/office/officeart/2005/8/layout/orgChart1"/>
    <dgm:cxn modelId="{E95223C6-F085-4FEA-B89F-53BF01750824}" type="presParOf" srcId="{86B18A83-BBF0-4A96-923F-74293AEACC9D}" destId="{4EAA6889-31C9-49C8-AF6D-99161E0CEDDE}" srcOrd="0" destOrd="0" presId="urn:microsoft.com/office/officeart/2005/8/layout/orgChart1"/>
    <dgm:cxn modelId="{2FCAA27D-C5CC-442E-AA4F-E496296B50DF}" type="presParOf" srcId="{4EAA6889-31C9-49C8-AF6D-99161E0CEDDE}" destId="{24840945-481D-4826-AA1A-2CE3E2847FAC}" srcOrd="0" destOrd="0" presId="urn:microsoft.com/office/officeart/2005/8/layout/orgChart1"/>
    <dgm:cxn modelId="{453E33BC-ED6A-4A51-9517-8EFE7CF803C4}" type="presParOf" srcId="{4EAA6889-31C9-49C8-AF6D-99161E0CEDDE}" destId="{B3E86C4E-F36B-46A1-8336-B20824FE86A6}" srcOrd="1" destOrd="0" presId="urn:microsoft.com/office/officeart/2005/8/layout/orgChart1"/>
    <dgm:cxn modelId="{EAF19B10-41C6-48AE-9729-4FC20C0E7C0C}" type="presParOf" srcId="{86B18A83-BBF0-4A96-923F-74293AEACC9D}" destId="{81F54323-F4F9-4399-8BAD-0D61734C8A23}" srcOrd="1" destOrd="0" presId="urn:microsoft.com/office/officeart/2005/8/layout/orgChart1"/>
    <dgm:cxn modelId="{C307D6BE-2035-435F-B948-56509EB5D833}" type="presParOf" srcId="{86B18A83-BBF0-4A96-923F-74293AEACC9D}" destId="{409ACA08-E098-4793-8499-B32715FF7A1D}" srcOrd="2" destOrd="0" presId="urn:microsoft.com/office/officeart/2005/8/layout/orgChart1"/>
    <dgm:cxn modelId="{5A2608A6-DF71-4184-A4B1-7D913E21B2A8}" type="presParOf" srcId="{BCCCE7D5-8A4F-42C1-B5A3-19E3B6EE4810}" destId="{BC2D6304-D852-478D-A178-5F8D3DCF1804}" srcOrd="2" destOrd="0" presId="urn:microsoft.com/office/officeart/2005/8/layout/orgChart1"/>
    <dgm:cxn modelId="{273A3597-1FC5-420B-A5DA-683E089374D8}" type="presParOf" srcId="{BCCCE7D5-8A4F-42C1-B5A3-19E3B6EE4810}" destId="{639EAF94-3728-4647-9095-5F9BF61B10A7}" srcOrd="3" destOrd="0" presId="urn:microsoft.com/office/officeart/2005/8/layout/orgChart1"/>
    <dgm:cxn modelId="{8CD9B9B6-9133-478F-92BE-BD202AE82B2D}" type="presParOf" srcId="{639EAF94-3728-4647-9095-5F9BF61B10A7}" destId="{1AE4D9EC-61F7-465B-B143-154A67878A31}" srcOrd="0" destOrd="0" presId="urn:microsoft.com/office/officeart/2005/8/layout/orgChart1"/>
    <dgm:cxn modelId="{73B52681-BC34-43E1-A049-C1829F66EE64}" type="presParOf" srcId="{1AE4D9EC-61F7-465B-B143-154A67878A31}" destId="{7485A10C-3DD6-4099-933E-4737E2524195}" srcOrd="0" destOrd="0" presId="urn:microsoft.com/office/officeart/2005/8/layout/orgChart1"/>
    <dgm:cxn modelId="{7C9B592A-BB80-496E-9DB8-C12BA9D93128}" type="presParOf" srcId="{1AE4D9EC-61F7-465B-B143-154A67878A31}" destId="{46966A93-D4D5-4D09-B472-C7CAD236F478}" srcOrd="1" destOrd="0" presId="urn:microsoft.com/office/officeart/2005/8/layout/orgChart1"/>
    <dgm:cxn modelId="{1AAE14FF-A9E5-4D12-91EF-252C3B535D84}" type="presParOf" srcId="{639EAF94-3728-4647-9095-5F9BF61B10A7}" destId="{F9CD786B-A4A6-416E-949E-8995808B4E07}" srcOrd="1" destOrd="0" presId="urn:microsoft.com/office/officeart/2005/8/layout/orgChart1"/>
    <dgm:cxn modelId="{BA55762D-1DF7-4278-ABBB-4E662E0F9650}" type="presParOf" srcId="{639EAF94-3728-4647-9095-5F9BF61B10A7}" destId="{009DE00F-CB60-41BA-AA34-5FFC0790897E}" srcOrd="2" destOrd="0" presId="urn:microsoft.com/office/officeart/2005/8/layout/orgChart1"/>
    <dgm:cxn modelId="{013C73BB-5392-4C42-A36C-BB0F671E4017}" type="presParOf" srcId="{BCCCE7D5-8A4F-42C1-B5A3-19E3B6EE4810}" destId="{F1026EC5-9B53-498C-AA9B-83AF526FC591}" srcOrd="4" destOrd="0" presId="urn:microsoft.com/office/officeart/2005/8/layout/orgChart1"/>
    <dgm:cxn modelId="{81D67917-2C97-424B-A2E6-2284E81140EF}" type="presParOf" srcId="{BCCCE7D5-8A4F-42C1-B5A3-19E3B6EE4810}" destId="{DAEE110C-A4F5-4123-8FD0-3A766F280B40}" srcOrd="5" destOrd="0" presId="urn:microsoft.com/office/officeart/2005/8/layout/orgChart1"/>
    <dgm:cxn modelId="{D4DA0ADC-14EE-48FA-AE08-6F4682ECE7C6}" type="presParOf" srcId="{DAEE110C-A4F5-4123-8FD0-3A766F280B40}" destId="{3761F6C9-1D1A-4546-9460-D9D9B8F3F274}" srcOrd="0" destOrd="0" presId="urn:microsoft.com/office/officeart/2005/8/layout/orgChart1"/>
    <dgm:cxn modelId="{E6A7E236-A4CB-4B42-BC29-836C37871E5F}" type="presParOf" srcId="{3761F6C9-1D1A-4546-9460-D9D9B8F3F274}" destId="{1C556DDD-FED2-4538-BD13-19B67444863A}" srcOrd="0" destOrd="0" presId="urn:microsoft.com/office/officeart/2005/8/layout/orgChart1"/>
    <dgm:cxn modelId="{B6AAE8B3-3EE5-4C9F-9C8C-594D1996B141}" type="presParOf" srcId="{3761F6C9-1D1A-4546-9460-D9D9B8F3F274}" destId="{810360B7-9310-4ED8-9EE2-F2A836E26BFC}" srcOrd="1" destOrd="0" presId="urn:microsoft.com/office/officeart/2005/8/layout/orgChart1"/>
    <dgm:cxn modelId="{C7664842-076B-4ED9-BC7E-6D6F28C0918C}" type="presParOf" srcId="{DAEE110C-A4F5-4123-8FD0-3A766F280B40}" destId="{61FCEB71-572C-49AC-B3A1-FB27AF5CD24A}" srcOrd="1" destOrd="0" presId="urn:microsoft.com/office/officeart/2005/8/layout/orgChart1"/>
    <dgm:cxn modelId="{8210A6B7-0E97-429F-90FF-0E92C8D752AE}" type="presParOf" srcId="{DAEE110C-A4F5-4123-8FD0-3A766F280B40}" destId="{3AA8B6BB-C576-4230-A4F6-AD00161F81AD}" srcOrd="2" destOrd="0" presId="urn:microsoft.com/office/officeart/2005/8/layout/orgChart1"/>
    <dgm:cxn modelId="{334251B7-CFF1-4623-99DC-756D0C7E08E2}" type="presParOf" srcId="{BCCCE7D5-8A4F-42C1-B5A3-19E3B6EE4810}" destId="{1AB968C1-CEF7-4F7A-AC3B-CA5F99BF2964}" srcOrd="6" destOrd="0" presId="urn:microsoft.com/office/officeart/2005/8/layout/orgChart1"/>
    <dgm:cxn modelId="{DCEF1BC8-3A86-4867-9A73-B7E2DFE7E87C}" type="presParOf" srcId="{BCCCE7D5-8A4F-42C1-B5A3-19E3B6EE4810}" destId="{2E1964E0-7D64-46E5-AC5D-79F8DA9A1AA3}" srcOrd="7" destOrd="0" presId="urn:microsoft.com/office/officeart/2005/8/layout/orgChart1"/>
    <dgm:cxn modelId="{9AA79B97-D73D-420F-ADCE-E28062F1CD7D}" type="presParOf" srcId="{2E1964E0-7D64-46E5-AC5D-79F8DA9A1AA3}" destId="{5B36DF37-F4EC-4C03-9B7E-95FDE63B26A6}" srcOrd="0" destOrd="0" presId="urn:microsoft.com/office/officeart/2005/8/layout/orgChart1"/>
    <dgm:cxn modelId="{695E7468-4926-41FC-AF0E-4AAC42169654}" type="presParOf" srcId="{5B36DF37-F4EC-4C03-9B7E-95FDE63B26A6}" destId="{46E0E3C6-B74F-431B-A51C-12D15F45A940}" srcOrd="0" destOrd="0" presId="urn:microsoft.com/office/officeart/2005/8/layout/orgChart1"/>
    <dgm:cxn modelId="{B7C39F6E-C416-4207-B374-1E5584E56CC7}" type="presParOf" srcId="{5B36DF37-F4EC-4C03-9B7E-95FDE63B26A6}" destId="{BF0095F5-565D-411F-BB68-DBC8EE776FC4}" srcOrd="1" destOrd="0" presId="urn:microsoft.com/office/officeart/2005/8/layout/orgChart1"/>
    <dgm:cxn modelId="{38B933E9-F001-47D6-B028-1B1D9EE7C3E3}" type="presParOf" srcId="{2E1964E0-7D64-46E5-AC5D-79F8DA9A1AA3}" destId="{29A5CF4E-4B9E-4ADD-AB4D-8954638664DE}" srcOrd="1" destOrd="0" presId="urn:microsoft.com/office/officeart/2005/8/layout/orgChart1"/>
    <dgm:cxn modelId="{396BC187-2B25-4201-B09C-22F516C188C9}" type="presParOf" srcId="{2E1964E0-7D64-46E5-AC5D-79F8DA9A1AA3}" destId="{07A21B4E-6910-4DC2-8C3C-F8AA85FFB01B}" srcOrd="2" destOrd="0" presId="urn:microsoft.com/office/officeart/2005/8/layout/orgChart1"/>
    <dgm:cxn modelId="{85E03A3D-32D9-4615-B7C5-7B89F5D89D80}" type="presParOf" srcId="{BCCCE7D5-8A4F-42C1-B5A3-19E3B6EE4810}" destId="{E004CD7F-C01B-4073-82E5-3AFF7EB21581}" srcOrd="8" destOrd="0" presId="urn:microsoft.com/office/officeart/2005/8/layout/orgChart1"/>
    <dgm:cxn modelId="{A1F1A31B-AEE2-4FD9-B407-E357CC6EA0B7}" type="presParOf" srcId="{BCCCE7D5-8A4F-42C1-B5A3-19E3B6EE4810}" destId="{082EE2FF-91D4-47CA-ACD6-AB9DF9758BF3}" srcOrd="9" destOrd="0" presId="urn:microsoft.com/office/officeart/2005/8/layout/orgChart1"/>
    <dgm:cxn modelId="{9FB9BC18-A250-4E83-BAFB-E9840719C04C}" type="presParOf" srcId="{082EE2FF-91D4-47CA-ACD6-AB9DF9758BF3}" destId="{E9847E25-1554-413C-B579-F2A3A88EFCAA}" srcOrd="0" destOrd="0" presId="urn:microsoft.com/office/officeart/2005/8/layout/orgChart1"/>
    <dgm:cxn modelId="{31DBBF51-19CB-47E9-8CCB-885034D57D4E}" type="presParOf" srcId="{E9847E25-1554-413C-B579-F2A3A88EFCAA}" destId="{89A320DA-E1E6-4285-B52F-3DAE7203BFE3}" srcOrd="0" destOrd="0" presId="urn:microsoft.com/office/officeart/2005/8/layout/orgChart1"/>
    <dgm:cxn modelId="{948E2C3E-FAD5-4A2A-84D2-6F8DFB5FB77F}" type="presParOf" srcId="{E9847E25-1554-413C-B579-F2A3A88EFCAA}" destId="{21ADD5C3-CE46-4113-8A7C-FFE6D967723B}" srcOrd="1" destOrd="0" presId="urn:microsoft.com/office/officeart/2005/8/layout/orgChart1"/>
    <dgm:cxn modelId="{6F25E075-C7F4-48B6-B07B-FE19CA480022}" type="presParOf" srcId="{082EE2FF-91D4-47CA-ACD6-AB9DF9758BF3}" destId="{48D36942-B67F-40BD-9717-A13B00F37A6F}" srcOrd="1" destOrd="0" presId="urn:microsoft.com/office/officeart/2005/8/layout/orgChart1"/>
    <dgm:cxn modelId="{2A45C8EA-AE38-4E49-9437-CC5E4C80E5C9}" type="presParOf" srcId="{082EE2FF-91D4-47CA-ACD6-AB9DF9758BF3}" destId="{B14D49AA-01EF-412F-9907-8F977F5C7622}" srcOrd="2" destOrd="0" presId="urn:microsoft.com/office/officeart/2005/8/layout/orgChart1"/>
    <dgm:cxn modelId="{E5066DCF-265E-4723-BACE-F91B5A6D7C3C}" type="presParOf" srcId="{BCCCE7D5-8A4F-42C1-B5A3-19E3B6EE4810}" destId="{42044506-647B-4408-8716-02BAAC91777B}" srcOrd="10" destOrd="0" presId="urn:microsoft.com/office/officeart/2005/8/layout/orgChart1"/>
    <dgm:cxn modelId="{F77CA8EC-F51F-414C-B712-3A9B00F3E8C0}" type="presParOf" srcId="{BCCCE7D5-8A4F-42C1-B5A3-19E3B6EE4810}" destId="{D6E1C0E8-8AC2-46CE-BDE1-EBF510933334}" srcOrd="11" destOrd="0" presId="urn:microsoft.com/office/officeart/2005/8/layout/orgChart1"/>
    <dgm:cxn modelId="{38F491BD-4839-4CBA-886F-A8EC2983AADF}" type="presParOf" srcId="{D6E1C0E8-8AC2-46CE-BDE1-EBF510933334}" destId="{4F070831-41EA-45BE-8675-77623BEF5A6C}" srcOrd="0" destOrd="0" presId="urn:microsoft.com/office/officeart/2005/8/layout/orgChart1"/>
    <dgm:cxn modelId="{3B2C6BEC-AB0E-4C25-A32B-4BD8182DF6C3}" type="presParOf" srcId="{4F070831-41EA-45BE-8675-77623BEF5A6C}" destId="{EB69CFA3-F5AB-4020-96A3-FFD3BC6508DE}" srcOrd="0" destOrd="0" presId="urn:microsoft.com/office/officeart/2005/8/layout/orgChart1"/>
    <dgm:cxn modelId="{10920944-1CF3-4B35-94A5-1FBA63B93FFB}" type="presParOf" srcId="{4F070831-41EA-45BE-8675-77623BEF5A6C}" destId="{2281FAB1-F8CD-4831-863B-75BE7AA79F54}" srcOrd="1" destOrd="0" presId="urn:microsoft.com/office/officeart/2005/8/layout/orgChart1"/>
    <dgm:cxn modelId="{C5059472-8119-4A24-8A72-9746E3D92FF3}" type="presParOf" srcId="{D6E1C0E8-8AC2-46CE-BDE1-EBF510933334}" destId="{02CE58E7-AD2A-477E-9C1C-1BB3DD4FCACA}" srcOrd="1" destOrd="0" presId="urn:microsoft.com/office/officeart/2005/8/layout/orgChart1"/>
    <dgm:cxn modelId="{49A6DBF0-7273-4E24-9E07-FF2710FD38CB}" type="presParOf" srcId="{D6E1C0E8-8AC2-46CE-BDE1-EBF510933334}" destId="{FABF92C4-1B8A-46E2-8580-708165AE2909}" srcOrd="2" destOrd="0" presId="urn:microsoft.com/office/officeart/2005/8/layout/orgChart1"/>
    <dgm:cxn modelId="{12FC4B9E-DBB7-46BD-8857-9CEF1247E5E9}" type="presParOf" srcId="{BCCCE7D5-8A4F-42C1-B5A3-19E3B6EE4810}" destId="{750C774F-2213-477A-94A8-D0CAC3860492}" srcOrd="12" destOrd="0" presId="urn:microsoft.com/office/officeart/2005/8/layout/orgChart1"/>
    <dgm:cxn modelId="{99CBF840-6011-4A1A-B98D-F41B71F2C695}" type="presParOf" srcId="{BCCCE7D5-8A4F-42C1-B5A3-19E3B6EE4810}" destId="{625F463B-F554-4BC6-8C2B-0309E76C423B}" srcOrd="13" destOrd="0" presId="urn:microsoft.com/office/officeart/2005/8/layout/orgChart1"/>
    <dgm:cxn modelId="{6749074E-F2C4-41BD-A0C6-F4ECB3E7FAF0}" type="presParOf" srcId="{625F463B-F554-4BC6-8C2B-0309E76C423B}" destId="{5603AE53-6F55-4521-9A43-5CEAF488964E}" srcOrd="0" destOrd="0" presId="urn:microsoft.com/office/officeart/2005/8/layout/orgChart1"/>
    <dgm:cxn modelId="{98F30723-EC51-4356-8246-8719FA76A77A}" type="presParOf" srcId="{5603AE53-6F55-4521-9A43-5CEAF488964E}" destId="{A685EC21-3E35-4B9C-A37E-7117D94FEDE4}" srcOrd="0" destOrd="0" presId="urn:microsoft.com/office/officeart/2005/8/layout/orgChart1"/>
    <dgm:cxn modelId="{FB4D70B0-9DEA-439A-A61D-C0567A2A7A6B}" type="presParOf" srcId="{5603AE53-6F55-4521-9A43-5CEAF488964E}" destId="{B1F6D7DA-9867-435F-82E7-C0830208C006}" srcOrd="1" destOrd="0" presId="urn:microsoft.com/office/officeart/2005/8/layout/orgChart1"/>
    <dgm:cxn modelId="{E355DCD9-5B1C-43F3-A009-DFCDB54E2E19}" type="presParOf" srcId="{625F463B-F554-4BC6-8C2B-0309E76C423B}" destId="{2F09FC4C-BFDC-4D15-9C5F-2AA417FCDFFD}" srcOrd="1" destOrd="0" presId="urn:microsoft.com/office/officeart/2005/8/layout/orgChart1"/>
    <dgm:cxn modelId="{23C2EBD1-44B4-4D60-B1E9-20512C6FF9EF}" type="presParOf" srcId="{625F463B-F554-4BC6-8C2B-0309E76C423B}" destId="{17660CE5-C9B5-4258-A7A5-89E522B3C378}" srcOrd="2" destOrd="0" presId="urn:microsoft.com/office/officeart/2005/8/layout/orgChart1"/>
    <dgm:cxn modelId="{60015C2E-A9C4-45FF-9A5C-F27DB5C86A52}" type="presParOf" srcId="{BCCCE7D5-8A4F-42C1-B5A3-19E3B6EE4810}" destId="{D9B59722-597E-4D45-996E-6CA74C2D4BD4}" srcOrd="14" destOrd="0" presId="urn:microsoft.com/office/officeart/2005/8/layout/orgChart1"/>
    <dgm:cxn modelId="{A47CDF71-F162-4296-93F2-100F0958AC63}" type="presParOf" srcId="{BCCCE7D5-8A4F-42C1-B5A3-19E3B6EE4810}" destId="{9F7F4D8F-B9AF-4DF7-B07C-1E33B802A7C7}" srcOrd="15" destOrd="0" presId="urn:microsoft.com/office/officeart/2005/8/layout/orgChart1"/>
    <dgm:cxn modelId="{8FF4562B-67FB-4F63-9DC1-412315FA56EA}" type="presParOf" srcId="{9F7F4D8F-B9AF-4DF7-B07C-1E33B802A7C7}" destId="{4F0D654E-044C-412D-8ADD-348D5AC05301}" srcOrd="0" destOrd="0" presId="urn:microsoft.com/office/officeart/2005/8/layout/orgChart1"/>
    <dgm:cxn modelId="{9142445D-E4BD-49EF-A75C-56F18C6BFDD2}" type="presParOf" srcId="{4F0D654E-044C-412D-8ADD-348D5AC05301}" destId="{1F8283D9-D561-4D3C-9ED9-20119E950345}" srcOrd="0" destOrd="0" presId="urn:microsoft.com/office/officeart/2005/8/layout/orgChart1"/>
    <dgm:cxn modelId="{3F25328C-6132-4604-9299-B2C53A003F6C}" type="presParOf" srcId="{4F0D654E-044C-412D-8ADD-348D5AC05301}" destId="{DA0879A3-5950-4A91-A637-8D534E5EAFFD}" srcOrd="1" destOrd="0" presId="urn:microsoft.com/office/officeart/2005/8/layout/orgChart1"/>
    <dgm:cxn modelId="{0768088B-3622-4DB3-B474-C5E98ABC9A53}" type="presParOf" srcId="{9F7F4D8F-B9AF-4DF7-B07C-1E33B802A7C7}" destId="{7C4A07CC-276F-4E47-8408-5A3273FECE78}" srcOrd="1" destOrd="0" presId="urn:microsoft.com/office/officeart/2005/8/layout/orgChart1"/>
    <dgm:cxn modelId="{313A5161-91A2-4F02-8887-DD01DDF31ADF}" type="presParOf" srcId="{7C4A07CC-276F-4E47-8408-5A3273FECE78}" destId="{2A22E7A1-E611-4CD7-BEE0-D0112E5B6458}" srcOrd="0" destOrd="0" presId="urn:microsoft.com/office/officeart/2005/8/layout/orgChart1"/>
    <dgm:cxn modelId="{9E44D89D-ADB6-4F82-98D7-5B579C54DA82}" type="presParOf" srcId="{7C4A07CC-276F-4E47-8408-5A3273FECE78}" destId="{1E980F8C-B5FC-4CF7-AD0C-57943A70527F}" srcOrd="1" destOrd="0" presId="urn:microsoft.com/office/officeart/2005/8/layout/orgChart1"/>
    <dgm:cxn modelId="{680F14E2-650F-4DE8-BD53-CEC69890050A}" type="presParOf" srcId="{1E980F8C-B5FC-4CF7-AD0C-57943A70527F}" destId="{5075449D-AAAA-4447-9C09-186D09B3011A}" srcOrd="0" destOrd="0" presId="urn:microsoft.com/office/officeart/2005/8/layout/orgChart1"/>
    <dgm:cxn modelId="{4FF11EC9-968F-475F-9AAA-86684BD7D0F5}" type="presParOf" srcId="{5075449D-AAAA-4447-9C09-186D09B3011A}" destId="{26B82ECE-D744-4944-8D41-7841A4C5BC31}" srcOrd="0" destOrd="0" presId="urn:microsoft.com/office/officeart/2005/8/layout/orgChart1"/>
    <dgm:cxn modelId="{773B8471-6BE2-4B98-834A-F9D292F1079E}" type="presParOf" srcId="{5075449D-AAAA-4447-9C09-186D09B3011A}" destId="{905A159E-75A5-4B4A-BA36-602DF53A097E}" srcOrd="1" destOrd="0" presId="urn:microsoft.com/office/officeart/2005/8/layout/orgChart1"/>
    <dgm:cxn modelId="{0A951B5B-AB64-4081-BEA1-1587D0D351B1}" type="presParOf" srcId="{1E980F8C-B5FC-4CF7-AD0C-57943A70527F}" destId="{869D2FBE-3E77-403B-91DE-E3836A69958A}" srcOrd="1" destOrd="0" presId="urn:microsoft.com/office/officeart/2005/8/layout/orgChart1"/>
    <dgm:cxn modelId="{2EF79B95-614F-4C17-89BD-741CEF430A94}" type="presParOf" srcId="{1E980F8C-B5FC-4CF7-AD0C-57943A70527F}" destId="{C2434A63-096E-4046-AC7D-D2EE42266461}" srcOrd="2" destOrd="0" presId="urn:microsoft.com/office/officeart/2005/8/layout/orgChart1"/>
    <dgm:cxn modelId="{0191C190-79B6-4099-8BFF-44DE2449C4D7}" type="presParOf" srcId="{7C4A07CC-276F-4E47-8408-5A3273FECE78}" destId="{9F093152-64A0-4AD5-88C6-AD362B1DC606}" srcOrd="2" destOrd="0" presId="urn:microsoft.com/office/officeart/2005/8/layout/orgChart1"/>
    <dgm:cxn modelId="{110927F7-B03B-4931-AF47-69A7A586F56A}" type="presParOf" srcId="{7C4A07CC-276F-4E47-8408-5A3273FECE78}" destId="{6DAD9B96-BFFF-457E-9832-0875A1A62ECF}" srcOrd="3" destOrd="0" presId="urn:microsoft.com/office/officeart/2005/8/layout/orgChart1"/>
    <dgm:cxn modelId="{3D61606A-488F-47EB-A16E-92114A82D15F}" type="presParOf" srcId="{6DAD9B96-BFFF-457E-9832-0875A1A62ECF}" destId="{5B2FB078-C16F-43CD-BF42-24D4CB8CB435}" srcOrd="0" destOrd="0" presId="urn:microsoft.com/office/officeart/2005/8/layout/orgChart1"/>
    <dgm:cxn modelId="{ABAB563B-A103-412D-A2A9-B6FF6544D8C0}" type="presParOf" srcId="{5B2FB078-C16F-43CD-BF42-24D4CB8CB435}" destId="{2EC70B0D-A614-45C5-B7CC-FC341EC77334}" srcOrd="0" destOrd="0" presId="urn:microsoft.com/office/officeart/2005/8/layout/orgChart1"/>
    <dgm:cxn modelId="{CCFDDD71-3E24-4BE8-8D31-05BDBFE3B987}" type="presParOf" srcId="{5B2FB078-C16F-43CD-BF42-24D4CB8CB435}" destId="{7477768F-53D5-4D45-A06F-A3BC1EFE7549}" srcOrd="1" destOrd="0" presId="urn:microsoft.com/office/officeart/2005/8/layout/orgChart1"/>
    <dgm:cxn modelId="{A002CFE1-D981-49B0-8186-FBC9BB6DB9F1}" type="presParOf" srcId="{6DAD9B96-BFFF-457E-9832-0875A1A62ECF}" destId="{26F0050F-224E-4053-8857-149832602277}" srcOrd="1" destOrd="0" presId="urn:microsoft.com/office/officeart/2005/8/layout/orgChart1"/>
    <dgm:cxn modelId="{46CA5195-FFEA-481B-91FD-597C18FA0713}" type="presParOf" srcId="{6DAD9B96-BFFF-457E-9832-0875A1A62ECF}" destId="{2864D351-8624-4A71-AC9C-1CB7CDA74C6D}" srcOrd="2" destOrd="0" presId="urn:microsoft.com/office/officeart/2005/8/layout/orgChart1"/>
    <dgm:cxn modelId="{50AF38E0-03DC-4A7F-9ABB-65A7526FDC53}" type="presParOf" srcId="{7C4A07CC-276F-4E47-8408-5A3273FECE78}" destId="{ADE92686-80A8-464A-A77A-E329DD94D5D8}" srcOrd="4" destOrd="0" presId="urn:microsoft.com/office/officeart/2005/8/layout/orgChart1"/>
    <dgm:cxn modelId="{6E3E4B8C-17EE-4DA9-AB6C-365F21907BE9}" type="presParOf" srcId="{7C4A07CC-276F-4E47-8408-5A3273FECE78}" destId="{31CAAF7B-7CF0-4226-A0CA-EBEB04BDEC6E}" srcOrd="5" destOrd="0" presId="urn:microsoft.com/office/officeart/2005/8/layout/orgChart1"/>
    <dgm:cxn modelId="{E7ABA09B-3F42-42F2-B7B0-0A919159FAE9}" type="presParOf" srcId="{31CAAF7B-7CF0-4226-A0CA-EBEB04BDEC6E}" destId="{12650E61-8397-4C80-9EE3-AF96EAD413F9}" srcOrd="0" destOrd="0" presId="urn:microsoft.com/office/officeart/2005/8/layout/orgChart1"/>
    <dgm:cxn modelId="{B31BA6AD-5810-41DA-ADAD-E363525082C8}" type="presParOf" srcId="{12650E61-8397-4C80-9EE3-AF96EAD413F9}" destId="{43A49BAB-4CC5-4803-960E-BBF49E201535}" srcOrd="0" destOrd="0" presId="urn:microsoft.com/office/officeart/2005/8/layout/orgChart1"/>
    <dgm:cxn modelId="{FC01A541-843F-4E83-BF21-D3EE813170AD}" type="presParOf" srcId="{12650E61-8397-4C80-9EE3-AF96EAD413F9}" destId="{DC6A0D9A-F680-480F-AFFE-88D277A88B06}" srcOrd="1" destOrd="0" presId="urn:microsoft.com/office/officeart/2005/8/layout/orgChart1"/>
    <dgm:cxn modelId="{2B122BB0-DE8E-4990-A68E-B2BD977E40E4}" type="presParOf" srcId="{31CAAF7B-7CF0-4226-A0CA-EBEB04BDEC6E}" destId="{832B73D8-3B26-454D-9FFC-0F8E5A60B47D}" srcOrd="1" destOrd="0" presId="urn:microsoft.com/office/officeart/2005/8/layout/orgChart1"/>
    <dgm:cxn modelId="{1AE0D769-573E-4A1C-B891-8AFE016AFFFE}" type="presParOf" srcId="{31CAAF7B-7CF0-4226-A0CA-EBEB04BDEC6E}" destId="{D04422AF-508D-46A0-B191-E45519844D7F}" srcOrd="2" destOrd="0" presId="urn:microsoft.com/office/officeart/2005/8/layout/orgChart1"/>
    <dgm:cxn modelId="{6F072587-C31D-4EC9-BEB4-331A19A68429}" type="presParOf" srcId="{9F7F4D8F-B9AF-4DF7-B07C-1E33B802A7C7}" destId="{993A2C2D-B8C4-44CE-A3AD-50B3A6E8A13F}" srcOrd="2" destOrd="0" presId="urn:microsoft.com/office/officeart/2005/8/layout/orgChart1"/>
    <dgm:cxn modelId="{3542205A-7B8E-49A7-96B2-152BD885E280}" type="presParOf" srcId="{95194D55-1759-45A9-BCDE-4442BA9697AB}" destId="{DAEF86B8-61CC-4EEF-959A-402F6EEF9E70}" srcOrd="2" destOrd="0" presId="urn:microsoft.com/office/officeart/2005/8/layout/orgChart1"/>
    <dgm:cxn modelId="{C4397B38-2BCF-420E-B8A5-88AA0244552E}" type="presParOf" srcId="{2B879F4B-C355-4665-981C-4AB22BE28837}" destId="{1D4526BB-B295-4AC0-8558-B91FF147B560}" srcOrd="2" destOrd="0" presId="urn:microsoft.com/office/officeart/2005/8/layout/orgChart1"/>
    <dgm:cxn modelId="{583BC333-16FA-404E-B3AB-68FB9A6B6DAA}" type="presParOf" srcId="{4F093E3E-BA2C-47CF-B405-E8A600702FDD}" destId="{58D6EFD6-90F3-4C16-ACAF-A7E02A4089E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92686-80A8-464A-A77A-E329DD94D5D8}">
      <dsp:nvSpPr>
        <dsp:cNvPr id="0" name=""/>
        <dsp:cNvSpPr/>
      </dsp:nvSpPr>
      <dsp:spPr>
        <a:xfrm>
          <a:off x="12947656" y="3841273"/>
          <a:ext cx="91440" cy="15604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0448"/>
              </a:lnTo>
              <a:lnTo>
                <a:pt x="131960" y="15604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93152-64A0-4AD5-88C6-AD362B1DC606}">
      <dsp:nvSpPr>
        <dsp:cNvPr id="0" name=""/>
        <dsp:cNvSpPr/>
      </dsp:nvSpPr>
      <dsp:spPr>
        <a:xfrm>
          <a:off x="12993376" y="3841273"/>
          <a:ext cx="99122" cy="919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942"/>
              </a:lnTo>
              <a:lnTo>
                <a:pt x="99122" y="91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2E7A1-E611-4CD7-BEE0-D0112E5B6458}">
      <dsp:nvSpPr>
        <dsp:cNvPr id="0" name=""/>
        <dsp:cNvSpPr/>
      </dsp:nvSpPr>
      <dsp:spPr>
        <a:xfrm>
          <a:off x="12993376" y="3841273"/>
          <a:ext cx="99122" cy="338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474"/>
              </a:lnTo>
              <a:lnTo>
                <a:pt x="99122" y="3384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59722-597E-4D45-996E-6CA74C2D4BD4}">
      <dsp:nvSpPr>
        <dsp:cNvPr id="0" name=""/>
        <dsp:cNvSpPr/>
      </dsp:nvSpPr>
      <dsp:spPr>
        <a:xfrm>
          <a:off x="10743759" y="3241137"/>
          <a:ext cx="2513943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2513943" y="60981"/>
              </a:lnTo>
              <a:lnTo>
                <a:pt x="2513943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0C774F-2213-477A-94A8-D0CAC3860492}">
      <dsp:nvSpPr>
        <dsp:cNvPr id="0" name=""/>
        <dsp:cNvSpPr/>
      </dsp:nvSpPr>
      <dsp:spPr>
        <a:xfrm>
          <a:off x="10743759" y="3241137"/>
          <a:ext cx="1771182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771182" y="60981"/>
              </a:lnTo>
              <a:lnTo>
                <a:pt x="1771182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44506-647B-4408-8716-02BAAC91777B}">
      <dsp:nvSpPr>
        <dsp:cNvPr id="0" name=""/>
        <dsp:cNvSpPr/>
      </dsp:nvSpPr>
      <dsp:spPr>
        <a:xfrm>
          <a:off x="10743759" y="3241137"/>
          <a:ext cx="1068440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068440" y="60981"/>
              </a:lnTo>
              <a:lnTo>
                <a:pt x="106844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4CD7F-C01B-4073-82E5-3AFF7EB21581}">
      <dsp:nvSpPr>
        <dsp:cNvPr id="0" name=""/>
        <dsp:cNvSpPr/>
      </dsp:nvSpPr>
      <dsp:spPr>
        <a:xfrm>
          <a:off x="10743759" y="3241137"/>
          <a:ext cx="311352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311352" y="60981"/>
              </a:lnTo>
              <a:lnTo>
                <a:pt x="311352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B968C1-CEF7-4F7A-AC3B-CA5F99BF2964}">
      <dsp:nvSpPr>
        <dsp:cNvPr id="0" name=""/>
        <dsp:cNvSpPr/>
      </dsp:nvSpPr>
      <dsp:spPr>
        <a:xfrm>
          <a:off x="10298023" y="3241137"/>
          <a:ext cx="445735" cy="121963"/>
        </a:xfrm>
        <a:custGeom>
          <a:avLst/>
          <a:gdLst/>
          <a:ahLst/>
          <a:cxnLst/>
          <a:rect l="0" t="0" r="0" b="0"/>
          <a:pathLst>
            <a:path>
              <a:moveTo>
                <a:pt x="445735" y="0"/>
              </a:moveTo>
              <a:lnTo>
                <a:pt x="445735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26EC5-9B53-498C-AA9B-83AF526FC591}">
      <dsp:nvSpPr>
        <dsp:cNvPr id="0" name=""/>
        <dsp:cNvSpPr/>
      </dsp:nvSpPr>
      <dsp:spPr>
        <a:xfrm>
          <a:off x="9595281" y="3241137"/>
          <a:ext cx="1148477" cy="121963"/>
        </a:xfrm>
        <a:custGeom>
          <a:avLst/>
          <a:gdLst/>
          <a:ahLst/>
          <a:cxnLst/>
          <a:rect l="0" t="0" r="0" b="0"/>
          <a:pathLst>
            <a:path>
              <a:moveTo>
                <a:pt x="1148477" y="0"/>
              </a:moveTo>
              <a:lnTo>
                <a:pt x="1148477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D6304-D852-478D-A178-5F8D3DCF1804}">
      <dsp:nvSpPr>
        <dsp:cNvPr id="0" name=""/>
        <dsp:cNvSpPr/>
      </dsp:nvSpPr>
      <dsp:spPr>
        <a:xfrm>
          <a:off x="8892539" y="3241137"/>
          <a:ext cx="1851219" cy="121963"/>
        </a:xfrm>
        <a:custGeom>
          <a:avLst/>
          <a:gdLst/>
          <a:ahLst/>
          <a:cxnLst/>
          <a:rect l="0" t="0" r="0" b="0"/>
          <a:pathLst>
            <a:path>
              <a:moveTo>
                <a:pt x="1851219" y="0"/>
              </a:moveTo>
              <a:lnTo>
                <a:pt x="1851219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A67C5-EF2A-44DA-BD3C-7D7A4A2D4590}">
      <dsp:nvSpPr>
        <dsp:cNvPr id="0" name=""/>
        <dsp:cNvSpPr/>
      </dsp:nvSpPr>
      <dsp:spPr>
        <a:xfrm>
          <a:off x="8189797" y="3241137"/>
          <a:ext cx="2553961" cy="121963"/>
        </a:xfrm>
        <a:custGeom>
          <a:avLst/>
          <a:gdLst/>
          <a:ahLst/>
          <a:cxnLst/>
          <a:rect l="0" t="0" r="0" b="0"/>
          <a:pathLst>
            <a:path>
              <a:moveTo>
                <a:pt x="2553961" y="0"/>
              </a:moveTo>
              <a:lnTo>
                <a:pt x="2553961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33C49-6A89-47C2-8541-F627840DAD1B}">
      <dsp:nvSpPr>
        <dsp:cNvPr id="0" name=""/>
        <dsp:cNvSpPr/>
      </dsp:nvSpPr>
      <dsp:spPr>
        <a:xfrm>
          <a:off x="5540352" y="2585914"/>
          <a:ext cx="5203407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5203407" y="60981"/>
              </a:lnTo>
              <a:lnTo>
                <a:pt x="5203407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5A399-72C1-4AEE-921D-461E05029CBD}">
      <dsp:nvSpPr>
        <dsp:cNvPr id="0" name=""/>
        <dsp:cNvSpPr/>
      </dsp:nvSpPr>
      <dsp:spPr>
        <a:xfrm>
          <a:off x="7094217" y="3356851"/>
          <a:ext cx="102449" cy="1389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059"/>
              </a:lnTo>
              <a:lnTo>
                <a:pt x="102449" y="13890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A5BB9-FB49-456E-B958-81753769CFD1}">
      <dsp:nvSpPr>
        <dsp:cNvPr id="0" name=""/>
        <dsp:cNvSpPr/>
      </dsp:nvSpPr>
      <dsp:spPr>
        <a:xfrm>
          <a:off x="7094217" y="3356851"/>
          <a:ext cx="112241" cy="509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7"/>
              </a:lnTo>
              <a:lnTo>
                <a:pt x="112241" y="5097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CE0D7-38B8-4D6A-99F4-F9D3A9EED468}">
      <dsp:nvSpPr>
        <dsp:cNvPr id="0" name=""/>
        <dsp:cNvSpPr/>
      </dsp:nvSpPr>
      <dsp:spPr>
        <a:xfrm>
          <a:off x="5540352" y="2585914"/>
          <a:ext cx="1827063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827063" y="60981"/>
              </a:lnTo>
              <a:lnTo>
                <a:pt x="1827063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C7474-3DBE-4D2E-B421-C1E162A80490}">
      <dsp:nvSpPr>
        <dsp:cNvPr id="0" name=""/>
        <dsp:cNvSpPr/>
      </dsp:nvSpPr>
      <dsp:spPr>
        <a:xfrm>
          <a:off x="5540352" y="2585914"/>
          <a:ext cx="1014220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014220" y="60981"/>
              </a:lnTo>
              <a:lnTo>
                <a:pt x="101422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41EFB-3D58-427E-BD18-714D7BDFA462}">
      <dsp:nvSpPr>
        <dsp:cNvPr id="0" name=""/>
        <dsp:cNvSpPr/>
      </dsp:nvSpPr>
      <dsp:spPr>
        <a:xfrm>
          <a:off x="5419574" y="3323999"/>
          <a:ext cx="110608" cy="1723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297"/>
              </a:lnTo>
              <a:lnTo>
                <a:pt x="110608" y="17232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23C35-05CA-406A-B828-6EF5D81A4FE6}">
      <dsp:nvSpPr>
        <dsp:cNvPr id="0" name=""/>
        <dsp:cNvSpPr/>
      </dsp:nvSpPr>
      <dsp:spPr>
        <a:xfrm>
          <a:off x="5419574" y="3323999"/>
          <a:ext cx="110608" cy="1034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675"/>
              </a:lnTo>
              <a:lnTo>
                <a:pt x="110608" y="10346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8D-738C-4F1A-B9DF-5226CD5BF4C0}">
      <dsp:nvSpPr>
        <dsp:cNvPr id="0" name=""/>
        <dsp:cNvSpPr/>
      </dsp:nvSpPr>
      <dsp:spPr>
        <a:xfrm>
          <a:off x="5419574" y="3323999"/>
          <a:ext cx="110608" cy="373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276"/>
              </a:lnTo>
              <a:lnTo>
                <a:pt x="110608" y="3732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F09B90-94F4-47AC-A430-99491E748DD7}">
      <dsp:nvSpPr>
        <dsp:cNvPr id="0" name=""/>
        <dsp:cNvSpPr/>
      </dsp:nvSpPr>
      <dsp:spPr>
        <a:xfrm>
          <a:off x="5540352" y="2585914"/>
          <a:ext cx="174179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74179" y="60981"/>
              </a:lnTo>
              <a:lnTo>
                <a:pt x="174179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04933A-D0C9-4292-B288-FDF366ACBDE3}">
      <dsp:nvSpPr>
        <dsp:cNvPr id="0" name=""/>
        <dsp:cNvSpPr/>
      </dsp:nvSpPr>
      <dsp:spPr>
        <a:xfrm>
          <a:off x="4554285" y="3429797"/>
          <a:ext cx="95873" cy="2561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1754"/>
              </a:lnTo>
              <a:lnTo>
                <a:pt x="95873" y="25617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FA45A-3488-46C9-8979-00C9A1EA5B59}">
      <dsp:nvSpPr>
        <dsp:cNvPr id="0" name=""/>
        <dsp:cNvSpPr/>
      </dsp:nvSpPr>
      <dsp:spPr>
        <a:xfrm>
          <a:off x="4554285" y="3429797"/>
          <a:ext cx="95873" cy="1840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0215"/>
              </a:lnTo>
              <a:lnTo>
                <a:pt x="95873" y="1840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57190-4BBD-43D6-BCDB-EAB34CA302D7}">
      <dsp:nvSpPr>
        <dsp:cNvPr id="0" name=""/>
        <dsp:cNvSpPr/>
      </dsp:nvSpPr>
      <dsp:spPr>
        <a:xfrm>
          <a:off x="4554285" y="3429797"/>
          <a:ext cx="95873" cy="1124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625"/>
              </a:lnTo>
              <a:lnTo>
                <a:pt x="95873" y="1124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6D246-EA34-44FF-8507-66C43CC77501}">
      <dsp:nvSpPr>
        <dsp:cNvPr id="0" name=""/>
        <dsp:cNvSpPr/>
      </dsp:nvSpPr>
      <dsp:spPr>
        <a:xfrm>
          <a:off x="4554285" y="3429797"/>
          <a:ext cx="95873" cy="440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77"/>
              </a:lnTo>
              <a:lnTo>
                <a:pt x="95873" y="4407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790DB-AB3A-423C-A0EF-BBF92415C6E6}">
      <dsp:nvSpPr>
        <dsp:cNvPr id="0" name=""/>
        <dsp:cNvSpPr/>
      </dsp:nvSpPr>
      <dsp:spPr>
        <a:xfrm>
          <a:off x="4809948" y="2585914"/>
          <a:ext cx="730403" cy="121963"/>
        </a:xfrm>
        <a:custGeom>
          <a:avLst/>
          <a:gdLst/>
          <a:ahLst/>
          <a:cxnLst/>
          <a:rect l="0" t="0" r="0" b="0"/>
          <a:pathLst>
            <a:path>
              <a:moveTo>
                <a:pt x="730403" y="0"/>
              </a:moveTo>
              <a:lnTo>
                <a:pt x="730403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0BF87-050F-479F-9401-5A4A6858F797}">
      <dsp:nvSpPr>
        <dsp:cNvPr id="0" name=""/>
        <dsp:cNvSpPr/>
      </dsp:nvSpPr>
      <dsp:spPr>
        <a:xfrm>
          <a:off x="3758170" y="2585914"/>
          <a:ext cx="1782181" cy="121963"/>
        </a:xfrm>
        <a:custGeom>
          <a:avLst/>
          <a:gdLst/>
          <a:ahLst/>
          <a:cxnLst/>
          <a:rect l="0" t="0" r="0" b="0"/>
          <a:pathLst>
            <a:path>
              <a:moveTo>
                <a:pt x="1782181" y="0"/>
              </a:moveTo>
              <a:lnTo>
                <a:pt x="1782181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FFF4-EEAF-4613-9E1B-97545DFF0A2C}">
      <dsp:nvSpPr>
        <dsp:cNvPr id="0" name=""/>
        <dsp:cNvSpPr/>
      </dsp:nvSpPr>
      <dsp:spPr>
        <a:xfrm>
          <a:off x="2865060" y="3335400"/>
          <a:ext cx="1389985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1389985" y="60981"/>
              </a:lnTo>
              <a:lnTo>
                <a:pt x="1389985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A1D12-7A89-4C36-BD53-A7A4BC7D1F1A}">
      <dsp:nvSpPr>
        <dsp:cNvPr id="0" name=""/>
        <dsp:cNvSpPr/>
      </dsp:nvSpPr>
      <dsp:spPr>
        <a:xfrm>
          <a:off x="3319410" y="4295836"/>
          <a:ext cx="91440" cy="516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6201"/>
              </a:lnTo>
              <a:lnTo>
                <a:pt x="128187" y="5162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7B5E3-E1E6-40B2-A25A-03FF530E187B}">
      <dsp:nvSpPr>
        <dsp:cNvPr id="0" name=""/>
        <dsp:cNvSpPr/>
      </dsp:nvSpPr>
      <dsp:spPr>
        <a:xfrm>
          <a:off x="2865060" y="3335400"/>
          <a:ext cx="719982" cy="12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1"/>
              </a:lnTo>
              <a:lnTo>
                <a:pt x="719982" y="60981"/>
              </a:lnTo>
              <a:lnTo>
                <a:pt x="719982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79ECF-92ED-4E2A-9FC1-D1DDFA38BE45}">
      <dsp:nvSpPr>
        <dsp:cNvPr id="0" name=""/>
        <dsp:cNvSpPr/>
      </dsp:nvSpPr>
      <dsp:spPr>
        <a:xfrm>
          <a:off x="2819340" y="3335400"/>
          <a:ext cx="91440" cy="1219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981"/>
              </a:lnTo>
              <a:lnTo>
                <a:pt x="78458" y="60981"/>
              </a:lnTo>
              <a:lnTo>
                <a:pt x="78458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6C832-1E45-45FA-B3B7-DE1A92D434B1}">
      <dsp:nvSpPr>
        <dsp:cNvPr id="0" name=""/>
        <dsp:cNvSpPr/>
      </dsp:nvSpPr>
      <dsp:spPr>
        <a:xfrm>
          <a:off x="2195057" y="3335400"/>
          <a:ext cx="670003" cy="121963"/>
        </a:xfrm>
        <a:custGeom>
          <a:avLst/>
          <a:gdLst/>
          <a:ahLst/>
          <a:cxnLst/>
          <a:rect l="0" t="0" r="0" b="0"/>
          <a:pathLst>
            <a:path>
              <a:moveTo>
                <a:pt x="670003" y="0"/>
              </a:moveTo>
              <a:lnTo>
                <a:pt x="670003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77441-4C26-4695-BF2A-C1982688FC9F}">
      <dsp:nvSpPr>
        <dsp:cNvPr id="0" name=""/>
        <dsp:cNvSpPr/>
      </dsp:nvSpPr>
      <dsp:spPr>
        <a:xfrm>
          <a:off x="1214283" y="4417933"/>
          <a:ext cx="91440" cy="404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353"/>
              </a:lnTo>
              <a:lnTo>
                <a:pt x="132836" y="4043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91080-589C-422D-A79E-7DF927692127}">
      <dsp:nvSpPr>
        <dsp:cNvPr id="0" name=""/>
        <dsp:cNvSpPr/>
      </dsp:nvSpPr>
      <dsp:spPr>
        <a:xfrm>
          <a:off x="1492315" y="3335400"/>
          <a:ext cx="1372745" cy="121963"/>
        </a:xfrm>
        <a:custGeom>
          <a:avLst/>
          <a:gdLst/>
          <a:ahLst/>
          <a:cxnLst/>
          <a:rect l="0" t="0" r="0" b="0"/>
          <a:pathLst>
            <a:path>
              <a:moveTo>
                <a:pt x="1372745" y="0"/>
              </a:moveTo>
              <a:lnTo>
                <a:pt x="1372745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C571F-3E2B-43CD-B6B5-A7B141C5CB5F}">
      <dsp:nvSpPr>
        <dsp:cNvPr id="0" name=""/>
        <dsp:cNvSpPr/>
      </dsp:nvSpPr>
      <dsp:spPr>
        <a:xfrm>
          <a:off x="2865060" y="2585914"/>
          <a:ext cx="2675291" cy="121963"/>
        </a:xfrm>
        <a:custGeom>
          <a:avLst/>
          <a:gdLst/>
          <a:ahLst/>
          <a:cxnLst/>
          <a:rect l="0" t="0" r="0" b="0"/>
          <a:pathLst>
            <a:path>
              <a:moveTo>
                <a:pt x="2675291" y="0"/>
              </a:moveTo>
              <a:lnTo>
                <a:pt x="2675291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18251-11AD-44BA-9F17-54209B2E3586}">
      <dsp:nvSpPr>
        <dsp:cNvPr id="0" name=""/>
        <dsp:cNvSpPr/>
      </dsp:nvSpPr>
      <dsp:spPr>
        <a:xfrm>
          <a:off x="197155" y="3043689"/>
          <a:ext cx="281271" cy="40334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3455"/>
              </a:lnTo>
              <a:lnTo>
                <a:pt x="281271" y="40334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656F6-39C7-44AE-B0A0-8DB8D7283B1D}">
      <dsp:nvSpPr>
        <dsp:cNvPr id="0" name=""/>
        <dsp:cNvSpPr/>
      </dsp:nvSpPr>
      <dsp:spPr>
        <a:xfrm>
          <a:off x="197155" y="3043689"/>
          <a:ext cx="290192" cy="3413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3762"/>
              </a:lnTo>
              <a:lnTo>
                <a:pt x="290192" y="34137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3E860-1FD2-4C66-94EB-E0F729EC39C0}">
      <dsp:nvSpPr>
        <dsp:cNvPr id="0" name=""/>
        <dsp:cNvSpPr/>
      </dsp:nvSpPr>
      <dsp:spPr>
        <a:xfrm>
          <a:off x="197155" y="3043689"/>
          <a:ext cx="281271" cy="2873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3771"/>
              </a:lnTo>
              <a:lnTo>
                <a:pt x="281271" y="28737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95601-B162-4462-9360-E4FFCC7DA9C0}">
      <dsp:nvSpPr>
        <dsp:cNvPr id="0" name=""/>
        <dsp:cNvSpPr/>
      </dsp:nvSpPr>
      <dsp:spPr>
        <a:xfrm>
          <a:off x="197155" y="3043689"/>
          <a:ext cx="281271" cy="2305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5699"/>
              </a:lnTo>
              <a:lnTo>
                <a:pt x="281271" y="2305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143FB-9048-406F-A3CA-A1F43F01BDEA}">
      <dsp:nvSpPr>
        <dsp:cNvPr id="0" name=""/>
        <dsp:cNvSpPr/>
      </dsp:nvSpPr>
      <dsp:spPr>
        <a:xfrm>
          <a:off x="197155" y="3043689"/>
          <a:ext cx="281271" cy="1762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2870"/>
              </a:lnTo>
              <a:lnTo>
                <a:pt x="281271" y="17628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98D23-4A72-4BF9-B25D-52AB78A480B6}">
      <dsp:nvSpPr>
        <dsp:cNvPr id="0" name=""/>
        <dsp:cNvSpPr/>
      </dsp:nvSpPr>
      <dsp:spPr>
        <a:xfrm>
          <a:off x="197155" y="3043689"/>
          <a:ext cx="281271" cy="1122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440"/>
              </a:lnTo>
              <a:lnTo>
                <a:pt x="281271" y="1122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54C54-2948-4441-A8C4-065BDD927FB2}">
      <dsp:nvSpPr>
        <dsp:cNvPr id="0" name=""/>
        <dsp:cNvSpPr/>
      </dsp:nvSpPr>
      <dsp:spPr>
        <a:xfrm>
          <a:off x="197155" y="3043689"/>
          <a:ext cx="281271" cy="415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291"/>
              </a:lnTo>
              <a:lnTo>
                <a:pt x="281271" y="4152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14A2E-6821-41C7-A294-7C728A95DD9D}">
      <dsp:nvSpPr>
        <dsp:cNvPr id="0" name=""/>
        <dsp:cNvSpPr/>
      </dsp:nvSpPr>
      <dsp:spPr>
        <a:xfrm>
          <a:off x="947212" y="2585914"/>
          <a:ext cx="4593139" cy="121963"/>
        </a:xfrm>
        <a:custGeom>
          <a:avLst/>
          <a:gdLst/>
          <a:ahLst/>
          <a:cxnLst/>
          <a:rect l="0" t="0" r="0" b="0"/>
          <a:pathLst>
            <a:path>
              <a:moveTo>
                <a:pt x="4593139" y="0"/>
              </a:moveTo>
              <a:lnTo>
                <a:pt x="4593139" y="60981"/>
              </a:lnTo>
              <a:lnTo>
                <a:pt x="0" y="60981"/>
              </a:lnTo>
              <a:lnTo>
                <a:pt x="0" y="121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8018A-F134-4812-87B7-4D378C5E8469}">
      <dsp:nvSpPr>
        <dsp:cNvPr id="0" name=""/>
        <dsp:cNvSpPr/>
      </dsp:nvSpPr>
      <dsp:spPr>
        <a:xfrm>
          <a:off x="5494632" y="2015540"/>
          <a:ext cx="91440" cy="1219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19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B5868-DF8C-49F0-99BF-E0F79FF20D06}">
      <dsp:nvSpPr>
        <dsp:cNvPr id="0" name=""/>
        <dsp:cNvSpPr/>
      </dsp:nvSpPr>
      <dsp:spPr>
        <a:xfrm>
          <a:off x="5059386" y="1438592"/>
          <a:ext cx="961931" cy="5769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Board of Trustees</a:t>
          </a:r>
          <a:endParaRPr lang="en-US" sz="1100" kern="1200" dirty="0"/>
        </a:p>
      </dsp:txBody>
      <dsp:txXfrm>
        <a:off x="5059386" y="1438592"/>
        <a:ext cx="961931" cy="576948"/>
      </dsp:txXfrm>
    </dsp:sp>
    <dsp:sp modelId="{05C866BC-533A-4326-8D78-B54729360240}">
      <dsp:nvSpPr>
        <dsp:cNvPr id="0" name=""/>
        <dsp:cNvSpPr/>
      </dsp:nvSpPr>
      <dsp:spPr>
        <a:xfrm>
          <a:off x="4652524" y="2137504"/>
          <a:ext cx="1775654" cy="4484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Executive Director</a:t>
          </a:r>
          <a:endParaRPr lang="en-US" sz="900" kern="1200" dirty="0"/>
        </a:p>
      </dsp:txBody>
      <dsp:txXfrm>
        <a:off x="4652524" y="2137504"/>
        <a:ext cx="1775654" cy="448410"/>
      </dsp:txXfrm>
    </dsp:sp>
    <dsp:sp modelId="{815B460B-EEBB-4485-B701-B1E687E85473}">
      <dsp:nvSpPr>
        <dsp:cNvPr id="0" name=""/>
        <dsp:cNvSpPr/>
      </dsp:nvSpPr>
      <dsp:spPr>
        <a:xfrm>
          <a:off x="9641" y="2707877"/>
          <a:ext cx="1875142" cy="3358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ES Co-School Leaders</a:t>
          </a:r>
          <a:endParaRPr lang="en-US" sz="900" kern="1200" dirty="0"/>
        </a:p>
      </dsp:txBody>
      <dsp:txXfrm>
        <a:off x="9641" y="2707877"/>
        <a:ext cx="1875142" cy="335811"/>
      </dsp:txXfrm>
    </dsp:sp>
    <dsp:sp modelId="{1F3F0CF4-07B0-42B2-91D8-600FB9757FF7}">
      <dsp:nvSpPr>
        <dsp:cNvPr id="0" name=""/>
        <dsp:cNvSpPr/>
      </dsp:nvSpPr>
      <dsp:spPr>
        <a:xfrm>
          <a:off x="478426" y="3165653"/>
          <a:ext cx="601535" cy="5866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Classroom Teachers</a:t>
          </a:r>
          <a:endParaRPr lang="en-US" sz="800" kern="1200" dirty="0"/>
        </a:p>
      </dsp:txBody>
      <dsp:txXfrm>
        <a:off x="478426" y="3165653"/>
        <a:ext cx="601535" cy="586655"/>
      </dsp:txXfrm>
    </dsp:sp>
    <dsp:sp modelId="{45E5AF36-0F1E-46F8-A528-1DA717DE26D2}">
      <dsp:nvSpPr>
        <dsp:cNvPr id="0" name=""/>
        <dsp:cNvSpPr/>
      </dsp:nvSpPr>
      <dsp:spPr>
        <a:xfrm>
          <a:off x="478426" y="3874272"/>
          <a:ext cx="580778" cy="5837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Associate Teachers</a:t>
          </a:r>
          <a:endParaRPr lang="en-US" sz="800" kern="1200" dirty="0"/>
        </a:p>
      </dsp:txBody>
      <dsp:txXfrm>
        <a:off x="478426" y="3874272"/>
        <a:ext cx="580778" cy="583714"/>
      </dsp:txXfrm>
    </dsp:sp>
    <dsp:sp modelId="{550B5F82-D678-4636-8BEC-BD43F7CB405A}">
      <dsp:nvSpPr>
        <dsp:cNvPr id="0" name=""/>
        <dsp:cNvSpPr/>
      </dsp:nvSpPr>
      <dsp:spPr>
        <a:xfrm>
          <a:off x="478426" y="4579950"/>
          <a:ext cx="726693" cy="4532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Literacy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Coordinators</a:t>
          </a:r>
          <a:endParaRPr lang="en-US" sz="800" kern="1200" dirty="0"/>
        </a:p>
      </dsp:txBody>
      <dsp:txXfrm>
        <a:off x="478426" y="4579950"/>
        <a:ext cx="726693" cy="453219"/>
      </dsp:txXfrm>
    </dsp:sp>
    <dsp:sp modelId="{041E820F-A429-4626-B2DD-6E2A52166766}">
      <dsp:nvSpPr>
        <dsp:cNvPr id="0" name=""/>
        <dsp:cNvSpPr/>
      </dsp:nvSpPr>
      <dsp:spPr>
        <a:xfrm>
          <a:off x="478426" y="5155133"/>
          <a:ext cx="679499" cy="3885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Math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Coordinators</a:t>
          </a:r>
          <a:endParaRPr lang="en-US" sz="800" kern="1200" dirty="0"/>
        </a:p>
      </dsp:txBody>
      <dsp:txXfrm>
        <a:off x="478426" y="5155133"/>
        <a:ext cx="679499" cy="388511"/>
      </dsp:txXfrm>
    </dsp:sp>
    <dsp:sp modelId="{26ECC368-35D5-400A-9AF2-DF4FF01978E2}">
      <dsp:nvSpPr>
        <dsp:cNvPr id="0" name=""/>
        <dsp:cNvSpPr/>
      </dsp:nvSpPr>
      <dsp:spPr>
        <a:xfrm>
          <a:off x="478426" y="5665608"/>
          <a:ext cx="850474" cy="5037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ED Time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Coordinators</a:t>
          </a:r>
          <a:endParaRPr lang="en-US" sz="800" kern="1200" dirty="0"/>
        </a:p>
      </dsp:txBody>
      <dsp:txXfrm>
        <a:off x="478426" y="5665608"/>
        <a:ext cx="850474" cy="503706"/>
      </dsp:txXfrm>
    </dsp:sp>
    <dsp:sp modelId="{D6C9D379-CD50-49B4-BE71-DE56254BB3F0}">
      <dsp:nvSpPr>
        <dsp:cNvPr id="0" name=""/>
        <dsp:cNvSpPr/>
      </dsp:nvSpPr>
      <dsp:spPr>
        <a:xfrm>
          <a:off x="487347" y="6282627"/>
          <a:ext cx="807839" cy="3496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Assessment Coordinators</a:t>
          </a:r>
          <a:endParaRPr lang="en-US" sz="800" kern="1200" dirty="0"/>
        </a:p>
      </dsp:txBody>
      <dsp:txXfrm>
        <a:off x="487347" y="6282627"/>
        <a:ext cx="807839" cy="349648"/>
      </dsp:txXfrm>
    </dsp:sp>
    <dsp:sp modelId="{1366FD94-ED2B-468F-AC2E-A9E734A2DB6C}">
      <dsp:nvSpPr>
        <dsp:cNvPr id="0" name=""/>
        <dsp:cNvSpPr/>
      </dsp:nvSpPr>
      <dsp:spPr>
        <a:xfrm>
          <a:off x="478426" y="6762890"/>
          <a:ext cx="976921" cy="6285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Specials Teachers 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(Science, Art</a:t>
          </a:r>
          <a:r>
            <a:rPr lang="en-US" sz="800" kern="1200" dirty="0" smtClean="0"/>
            <a:t>, Gym,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Language </a:t>
          </a:r>
          <a:r>
            <a:rPr lang="en-US" sz="800" kern="1200" dirty="0" smtClean="0"/>
            <a:t>&amp; Music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478426" y="6762890"/>
        <a:ext cx="976921" cy="628509"/>
      </dsp:txXfrm>
    </dsp:sp>
    <dsp:sp modelId="{404A5030-97FC-4E70-969C-084F556BB43A}">
      <dsp:nvSpPr>
        <dsp:cNvPr id="0" name=""/>
        <dsp:cNvSpPr/>
      </dsp:nvSpPr>
      <dsp:spPr>
        <a:xfrm>
          <a:off x="2574671" y="2707877"/>
          <a:ext cx="580778" cy="6275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MS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School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Leader</a:t>
          </a:r>
          <a:endParaRPr lang="en-US" sz="800" kern="1200" dirty="0"/>
        </a:p>
      </dsp:txBody>
      <dsp:txXfrm>
        <a:off x="2574671" y="2707877"/>
        <a:ext cx="580778" cy="627522"/>
      </dsp:txXfrm>
    </dsp:sp>
    <dsp:sp modelId="{27F4B5CE-142C-4A33-9E75-3BD1F1B0978A}">
      <dsp:nvSpPr>
        <dsp:cNvPr id="0" name=""/>
        <dsp:cNvSpPr/>
      </dsp:nvSpPr>
      <dsp:spPr>
        <a:xfrm>
          <a:off x="1201925" y="3457363"/>
          <a:ext cx="580778" cy="9605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MS Assistant School Leader</a:t>
          </a:r>
          <a:endParaRPr lang="en-US" sz="700" kern="1200" dirty="0"/>
        </a:p>
      </dsp:txBody>
      <dsp:txXfrm>
        <a:off x="1201925" y="3457363"/>
        <a:ext cx="580778" cy="960569"/>
      </dsp:txXfrm>
    </dsp:sp>
    <dsp:sp modelId="{E7F18F5E-7562-4C78-A73D-6FDC110C5E08}">
      <dsp:nvSpPr>
        <dsp:cNvPr id="0" name=""/>
        <dsp:cNvSpPr/>
      </dsp:nvSpPr>
      <dsp:spPr>
        <a:xfrm>
          <a:off x="1347120" y="4539897"/>
          <a:ext cx="951727" cy="5647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Specials Teachers 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(Science, Art, Gym,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Language &amp; Music)</a:t>
          </a:r>
          <a:endParaRPr lang="en-US" sz="700" kern="1200" dirty="0"/>
        </a:p>
      </dsp:txBody>
      <dsp:txXfrm>
        <a:off x="1347120" y="4539897"/>
        <a:ext cx="951727" cy="564780"/>
      </dsp:txXfrm>
    </dsp:sp>
    <dsp:sp modelId="{74781959-E018-4E6D-85DC-66798A9C7D42}">
      <dsp:nvSpPr>
        <dsp:cNvPr id="0" name=""/>
        <dsp:cNvSpPr/>
      </dsp:nvSpPr>
      <dsp:spPr>
        <a:xfrm>
          <a:off x="1904667" y="3457363"/>
          <a:ext cx="580778" cy="7452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Classroom Teachers</a:t>
          </a:r>
          <a:endParaRPr lang="en-US" sz="800" kern="1200" dirty="0"/>
        </a:p>
      </dsp:txBody>
      <dsp:txXfrm>
        <a:off x="1904667" y="3457363"/>
        <a:ext cx="580778" cy="745295"/>
      </dsp:txXfrm>
    </dsp:sp>
    <dsp:sp modelId="{8E0F6F73-9B82-42E2-9942-0CDFB340E9A4}">
      <dsp:nvSpPr>
        <dsp:cNvPr id="0" name=""/>
        <dsp:cNvSpPr/>
      </dsp:nvSpPr>
      <dsp:spPr>
        <a:xfrm>
          <a:off x="2607409" y="3457363"/>
          <a:ext cx="580778" cy="540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ELL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Teacher</a:t>
          </a:r>
          <a:endParaRPr lang="en-US" sz="800" kern="1200" dirty="0"/>
        </a:p>
      </dsp:txBody>
      <dsp:txXfrm>
        <a:off x="2607409" y="3457363"/>
        <a:ext cx="580778" cy="540658"/>
      </dsp:txXfrm>
    </dsp:sp>
    <dsp:sp modelId="{606F3F3B-8736-4AAD-93E0-B2B2A477356A}">
      <dsp:nvSpPr>
        <dsp:cNvPr id="0" name=""/>
        <dsp:cNvSpPr/>
      </dsp:nvSpPr>
      <dsp:spPr>
        <a:xfrm>
          <a:off x="3310151" y="3457363"/>
          <a:ext cx="549782" cy="8384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IEP Coordinator</a:t>
          </a:r>
          <a:endParaRPr lang="en-US" sz="800" kern="1200" dirty="0"/>
        </a:p>
      </dsp:txBody>
      <dsp:txXfrm>
        <a:off x="3310151" y="3457363"/>
        <a:ext cx="549782" cy="838472"/>
      </dsp:txXfrm>
    </dsp:sp>
    <dsp:sp modelId="{C60B0B62-4CF6-4AFF-9854-3F978C8F513B}">
      <dsp:nvSpPr>
        <dsp:cNvPr id="0" name=""/>
        <dsp:cNvSpPr/>
      </dsp:nvSpPr>
      <dsp:spPr>
        <a:xfrm>
          <a:off x="3447597" y="4417800"/>
          <a:ext cx="580778" cy="7884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Learning Specialists</a:t>
          </a:r>
          <a:endParaRPr lang="en-US" sz="800" kern="1200" dirty="0"/>
        </a:p>
      </dsp:txBody>
      <dsp:txXfrm>
        <a:off x="3447597" y="4417800"/>
        <a:ext cx="580778" cy="788476"/>
      </dsp:txXfrm>
    </dsp:sp>
    <dsp:sp modelId="{6C896465-BBE9-493C-B89F-37DEDC0B1CBA}">
      <dsp:nvSpPr>
        <dsp:cNvPr id="0" name=""/>
        <dsp:cNvSpPr/>
      </dsp:nvSpPr>
      <dsp:spPr>
        <a:xfrm>
          <a:off x="3981897" y="3457363"/>
          <a:ext cx="546297" cy="4895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Math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Coordinator</a:t>
          </a:r>
          <a:endParaRPr lang="en-US" sz="800" kern="1200" dirty="0"/>
        </a:p>
      </dsp:txBody>
      <dsp:txXfrm>
        <a:off x="3981897" y="3457363"/>
        <a:ext cx="546297" cy="489526"/>
      </dsp:txXfrm>
    </dsp:sp>
    <dsp:sp modelId="{D90F35DA-9BD7-45E2-8FCE-6013ECCCD1E4}">
      <dsp:nvSpPr>
        <dsp:cNvPr id="0" name=""/>
        <dsp:cNvSpPr/>
      </dsp:nvSpPr>
      <dsp:spPr>
        <a:xfrm>
          <a:off x="3277413" y="2707877"/>
          <a:ext cx="961513" cy="3562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Executive Assistant</a:t>
          </a:r>
          <a:endParaRPr lang="en-US" sz="800" kern="1200" dirty="0"/>
        </a:p>
      </dsp:txBody>
      <dsp:txXfrm>
        <a:off x="3277413" y="2707877"/>
        <a:ext cx="961513" cy="356203"/>
      </dsp:txXfrm>
    </dsp:sp>
    <dsp:sp modelId="{B7B30AD2-E383-4CE0-A643-719AC60D3775}">
      <dsp:nvSpPr>
        <dsp:cNvPr id="0" name=""/>
        <dsp:cNvSpPr/>
      </dsp:nvSpPr>
      <dsp:spPr>
        <a:xfrm>
          <a:off x="4490369" y="2707877"/>
          <a:ext cx="639158" cy="7219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3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Director of </a:t>
          </a:r>
          <a:r>
            <a:rPr lang="en-US" sz="800" kern="1200" dirty="0" smtClean="0"/>
            <a:t>Support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Services</a:t>
          </a:r>
          <a:endParaRPr lang="en-US" sz="800" kern="1200" dirty="0"/>
        </a:p>
      </dsp:txBody>
      <dsp:txXfrm>
        <a:off x="4490369" y="2707877"/>
        <a:ext cx="639158" cy="721919"/>
      </dsp:txXfrm>
    </dsp:sp>
    <dsp:sp modelId="{98934472-7482-4CAC-B136-5FDD51CFFAC0}">
      <dsp:nvSpPr>
        <dsp:cNvPr id="0" name=""/>
        <dsp:cNvSpPr/>
      </dsp:nvSpPr>
      <dsp:spPr>
        <a:xfrm>
          <a:off x="4650158" y="3551760"/>
          <a:ext cx="580778" cy="6376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3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 IEP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Coordinator</a:t>
          </a:r>
          <a:endParaRPr lang="en-US" sz="800" kern="1200" dirty="0"/>
        </a:p>
      </dsp:txBody>
      <dsp:txXfrm>
        <a:off x="4650158" y="3551760"/>
        <a:ext cx="580778" cy="637628"/>
      </dsp:txXfrm>
    </dsp:sp>
    <dsp:sp modelId="{1314EB03-C4CA-40D0-8461-2BDB30585F68}">
      <dsp:nvSpPr>
        <dsp:cNvPr id="0" name=""/>
        <dsp:cNvSpPr/>
      </dsp:nvSpPr>
      <dsp:spPr>
        <a:xfrm>
          <a:off x="4650158" y="4311352"/>
          <a:ext cx="728447" cy="4861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Learning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Specialists</a:t>
          </a:r>
          <a:endParaRPr lang="en-US" sz="800" kern="1200" dirty="0"/>
        </a:p>
      </dsp:txBody>
      <dsp:txXfrm>
        <a:off x="4650158" y="4311352"/>
        <a:ext cx="728447" cy="486140"/>
      </dsp:txXfrm>
    </dsp:sp>
    <dsp:sp modelId="{7B13883E-8EAF-4B00-814A-6742A2F2844A}">
      <dsp:nvSpPr>
        <dsp:cNvPr id="0" name=""/>
        <dsp:cNvSpPr/>
      </dsp:nvSpPr>
      <dsp:spPr>
        <a:xfrm>
          <a:off x="4650158" y="4919456"/>
          <a:ext cx="758061" cy="70111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ELL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Coordinator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&amp; </a:t>
          </a:r>
          <a:r>
            <a:rPr lang="en-US" sz="900" kern="1200" dirty="0" smtClean="0"/>
            <a:t>Teachers</a:t>
          </a:r>
          <a:endParaRPr lang="en-US" sz="900" kern="1200" dirty="0"/>
        </a:p>
      </dsp:txBody>
      <dsp:txXfrm>
        <a:off x="4650158" y="4919456"/>
        <a:ext cx="758061" cy="701112"/>
      </dsp:txXfrm>
    </dsp:sp>
    <dsp:sp modelId="{3B4BBCA7-E5FD-4938-B622-41A6F676A6AB}">
      <dsp:nvSpPr>
        <dsp:cNvPr id="0" name=""/>
        <dsp:cNvSpPr/>
      </dsp:nvSpPr>
      <dsp:spPr>
        <a:xfrm>
          <a:off x="4650158" y="5742532"/>
          <a:ext cx="761917" cy="4980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Intervention Teachers</a:t>
          </a:r>
          <a:endParaRPr lang="en-US" sz="900" kern="1200" dirty="0"/>
        </a:p>
      </dsp:txBody>
      <dsp:txXfrm>
        <a:off x="4650158" y="5742532"/>
        <a:ext cx="761917" cy="498037"/>
      </dsp:txXfrm>
    </dsp:sp>
    <dsp:sp modelId="{1CA699BE-EDAE-4BEC-9392-5967783E455D}">
      <dsp:nvSpPr>
        <dsp:cNvPr id="0" name=""/>
        <dsp:cNvSpPr/>
      </dsp:nvSpPr>
      <dsp:spPr>
        <a:xfrm>
          <a:off x="5345835" y="2707877"/>
          <a:ext cx="737391" cy="6161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</a:t>
          </a:r>
          <a:endParaRPr lang="en-U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of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Counseling</a:t>
          </a:r>
          <a:endParaRPr lang="en-US" sz="900" kern="1200" dirty="0"/>
        </a:p>
      </dsp:txBody>
      <dsp:txXfrm>
        <a:off x="5345835" y="2707877"/>
        <a:ext cx="737391" cy="616121"/>
      </dsp:txXfrm>
    </dsp:sp>
    <dsp:sp modelId="{425D79D8-5FB4-4F76-8CC2-6D153BCCD0B9}">
      <dsp:nvSpPr>
        <dsp:cNvPr id="0" name=""/>
        <dsp:cNvSpPr/>
      </dsp:nvSpPr>
      <dsp:spPr>
        <a:xfrm>
          <a:off x="5530183" y="3445963"/>
          <a:ext cx="703258" cy="5026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School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Counselors</a:t>
          </a:r>
          <a:endParaRPr lang="en-US" sz="900" kern="1200" dirty="0"/>
        </a:p>
      </dsp:txBody>
      <dsp:txXfrm>
        <a:off x="5530183" y="3445963"/>
        <a:ext cx="703258" cy="502626"/>
      </dsp:txXfrm>
    </dsp:sp>
    <dsp:sp modelId="{6AE7DC3E-A4E0-42B5-B509-01350C7CF70F}">
      <dsp:nvSpPr>
        <dsp:cNvPr id="0" name=""/>
        <dsp:cNvSpPr/>
      </dsp:nvSpPr>
      <dsp:spPr>
        <a:xfrm>
          <a:off x="5530183" y="4070552"/>
          <a:ext cx="683129" cy="576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Behavior &amp; Student Life </a:t>
          </a:r>
          <a:r>
            <a:rPr lang="en-US" sz="900" kern="1200" dirty="0" smtClean="0"/>
            <a:t>Coordinators</a:t>
          </a:r>
          <a:endParaRPr lang="en-US" sz="900" kern="1200" dirty="0"/>
        </a:p>
      </dsp:txBody>
      <dsp:txXfrm>
        <a:off x="5530183" y="4070552"/>
        <a:ext cx="683129" cy="576245"/>
      </dsp:txXfrm>
    </dsp:sp>
    <dsp:sp modelId="{F4DF7F39-C537-4C82-BB17-2D4E8AB635CF}">
      <dsp:nvSpPr>
        <dsp:cNvPr id="0" name=""/>
        <dsp:cNvSpPr/>
      </dsp:nvSpPr>
      <dsp:spPr>
        <a:xfrm>
          <a:off x="5530183" y="4768761"/>
          <a:ext cx="555479" cy="5570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Dean of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Students</a:t>
          </a:r>
          <a:endParaRPr lang="en-US" sz="900" kern="1200" dirty="0"/>
        </a:p>
      </dsp:txBody>
      <dsp:txXfrm>
        <a:off x="5530183" y="4768761"/>
        <a:ext cx="555479" cy="557071"/>
      </dsp:txXfrm>
    </dsp:sp>
    <dsp:sp modelId="{FD67F4E1-C68C-4F85-B2BE-B2856D681F53}">
      <dsp:nvSpPr>
        <dsp:cNvPr id="0" name=""/>
        <dsp:cNvSpPr/>
      </dsp:nvSpPr>
      <dsp:spPr>
        <a:xfrm>
          <a:off x="6205190" y="2707877"/>
          <a:ext cx="698763" cy="5230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of Recruitment</a:t>
          </a:r>
          <a:endParaRPr lang="en-US" sz="900" kern="1200" dirty="0"/>
        </a:p>
      </dsp:txBody>
      <dsp:txXfrm>
        <a:off x="6205190" y="2707877"/>
        <a:ext cx="698763" cy="523089"/>
      </dsp:txXfrm>
    </dsp:sp>
    <dsp:sp modelId="{404D3CCA-6403-4984-89D9-1513F4866926}">
      <dsp:nvSpPr>
        <dsp:cNvPr id="0" name=""/>
        <dsp:cNvSpPr/>
      </dsp:nvSpPr>
      <dsp:spPr>
        <a:xfrm>
          <a:off x="7025917" y="2707877"/>
          <a:ext cx="682995" cy="6489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of Finance &amp; Personnel</a:t>
          </a:r>
          <a:endParaRPr lang="en-US" sz="900" kern="1200" dirty="0"/>
        </a:p>
      </dsp:txBody>
      <dsp:txXfrm>
        <a:off x="7025917" y="2707877"/>
        <a:ext cx="682995" cy="648973"/>
      </dsp:txXfrm>
    </dsp:sp>
    <dsp:sp modelId="{4F9B9784-E81B-4552-92F2-20B2568B6D46}">
      <dsp:nvSpPr>
        <dsp:cNvPr id="0" name=""/>
        <dsp:cNvSpPr/>
      </dsp:nvSpPr>
      <dsp:spPr>
        <a:xfrm>
          <a:off x="7206458" y="3529255"/>
          <a:ext cx="580778" cy="67460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Junior Business Manager</a:t>
          </a:r>
          <a:endParaRPr lang="en-US" sz="900" kern="1200" dirty="0"/>
        </a:p>
      </dsp:txBody>
      <dsp:txXfrm>
        <a:off x="7206458" y="3529255"/>
        <a:ext cx="580778" cy="674606"/>
      </dsp:txXfrm>
    </dsp:sp>
    <dsp:sp modelId="{DEC06AE7-92CC-4B24-90E1-CB3843471BA2}">
      <dsp:nvSpPr>
        <dsp:cNvPr id="0" name=""/>
        <dsp:cNvSpPr/>
      </dsp:nvSpPr>
      <dsp:spPr>
        <a:xfrm>
          <a:off x="7196666" y="4275384"/>
          <a:ext cx="580778" cy="9410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Admin. Personnel Manager</a:t>
          </a:r>
          <a:endParaRPr lang="en-US" sz="900" kern="1200" dirty="0"/>
        </a:p>
      </dsp:txBody>
      <dsp:txXfrm>
        <a:off x="7196666" y="4275384"/>
        <a:ext cx="580778" cy="941052"/>
      </dsp:txXfrm>
    </dsp:sp>
    <dsp:sp modelId="{B4B82140-0E5B-4B44-8E16-102FA962E26E}">
      <dsp:nvSpPr>
        <dsp:cNvPr id="0" name=""/>
        <dsp:cNvSpPr/>
      </dsp:nvSpPr>
      <dsp:spPr>
        <a:xfrm>
          <a:off x="10416456" y="2707877"/>
          <a:ext cx="654607" cy="53325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of Operations</a:t>
          </a:r>
          <a:endParaRPr lang="en-US" sz="900" kern="1200" dirty="0"/>
        </a:p>
      </dsp:txBody>
      <dsp:txXfrm>
        <a:off x="10416456" y="2707877"/>
        <a:ext cx="654607" cy="533259"/>
      </dsp:txXfrm>
    </dsp:sp>
    <dsp:sp modelId="{24840945-481D-4826-AA1A-2CE3E2847FAC}">
      <dsp:nvSpPr>
        <dsp:cNvPr id="0" name=""/>
        <dsp:cNvSpPr/>
      </dsp:nvSpPr>
      <dsp:spPr>
        <a:xfrm>
          <a:off x="7899408" y="3363100"/>
          <a:ext cx="580778" cy="4178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Operations Managers</a:t>
          </a:r>
          <a:endParaRPr lang="en-US" sz="900" kern="1200" dirty="0"/>
        </a:p>
      </dsp:txBody>
      <dsp:txXfrm>
        <a:off x="7899408" y="3363100"/>
        <a:ext cx="580778" cy="417809"/>
      </dsp:txXfrm>
    </dsp:sp>
    <dsp:sp modelId="{7485A10C-3DD6-4099-933E-4737E2524195}">
      <dsp:nvSpPr>
        <dsp:cNvPr id="0" name=""/>
        <dsp:cNvSpPr/>
      </dsp:nvSpPr>
      <dsp:spPr>
        <a:xfrm>
          <a:off x="8602150" y="3363100"/>
          <a:ext cx="580778" cy="4241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Office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Managers</a:t>
          </a:r>
          <a:endParaRPr lang="en-US" sz="900" kern="1200" dirty="0"/>
        </a:p>
      </dsp:txBody>
      <dsp:txXfrm>
        <a:off x="8602150" y="3363100"/>
        <a:ext cx="580778" cy="424154"/>
      </dsp:txXfrm>
    </dsp:sp>
    <dsp:sp modelId="{1C556DDD-FED2-4538-BD13-19B67444863A}">
      <dsp:nvSpPr>
        <dsp:cNvPr id="0" name=""/>
        <dsp:cNvSpPr/>
      </dsp:nvSpPr>
      <dsp:spPr>
        <a:xfrm>
          <a:off x="9304892" y="3363100"/>
          <a:ext cx="580778" cy="4876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Operations Associate</a:t>
          </a:r>
          <a:endParaRPr lang="en-US" sz="900" kern="1200" dirty="0"/>
        </a:p>
      </dsp:txBody>
      <dsp:txXfrm>
        <a:off x="9304892" y="3363100"/>
        <a:ext cx="580778" cy="487627"/>
      </dsp:txXfrm>
    </dsp:sp>
    <dsp:sp modelId="{46E0E3C6-B74F-431B-A51C-12D15F45A940}">
      <dsp:nvSpPr>
        <dsp:cNvPr id="0" name=""/>
        <dsp:cNvSpPr/>
      </dsp:nvSpPr>
      <dsp:spPr>
        <a:xfrm>
          <a:off x="10007634" y="3363100"/>
          <a:ext cx="580778" cy="383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Office Assistants</a:t>
          </a:r>
          <a:endParaRPr lang="en-US" sz="900" kern="1200" dirty="0"/>
        </a:p>
      </dsp:txBody>
      <dsp:txXfrm>
        <a:off x="10007634" y="3363100"/>
        <a:ext cx="580778" cy="383673"/>
      </dsp:txXfrm>
    </dsp:sp>
    <dsp:sp modelId="{89A320DA-E1E6-4285-B52F-3DAE7203BFE3}">
      <dsp:nvSpPr>
        <dsp:cNvPr id="0" name=""/>
        <dsp:cNvSpPr/>
      </dsp:nvSpPr>
      <dsp:spPr>
        <a:xfrm>
          <a:off x="10710376" y="3363100"/>
          <a:ext cx="689471" cy="604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Community &amp;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Family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Engagement Coordinator</a:t>
          </a:r>
          <a:endParaRPr lang="en-US" sz="900" kern="1200" dirty="0"/>
        </a:p>
      </dsp:txBody>
      <dsp:txXfrm>
        <a:off x="10710376" y="3363100"/>
        <a:ext cx="689471" cy="604000"/>
      </dsp:txXfrm>
    </dsp:sp>
    <dsp:sp modelId="{EB69CFA3-F5AB-4020-96A3-FFD3BC6508DE}">
      <dsp:nvSpPr>
        <dsp:cNvPr id="0" name=""/>
        <dsp:cNvSpPr/>
      </dsp:nvSpPr>
      <dsp:spPr>
        <a:xfrm>
          <a:off x="11521811" y="3363100"/>
          <a:ext cx="580778" cy="401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Afterschool Assistant</a:t>
          </a:r>
          <a:endParaRPr lang="en-US" sz="900" kern="1200" dirty="0"/>
        </a:p>
      </dsp:txBody>
      <dsp:txXfrm>
        <a:off x="11521811" y="3363100"/>
        <a:ext cx="580778" cy="401103"/>
      </dsp:txXfrm>
    </dsp:sp>
    <dsp:sp modelId="{A685EC21-3E35-4B9C-A37E-7117D94FEDE4}">
      <dsp:nvSpPr>
        <dsp:cNvPr id="0" name=""/>
        <dsp:cNvSpPr/>
      </dsp:nvSpPr>
      <dsp:spPr>
        <a:xfrm>
          <a:off x="12224553" y="3363100"/>
          <a:ext cx="580778" cy="4467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 Coordinator</a:t>
          </a:r>
          <a:endParaRPr lang="en-US" sz="900" kern="1200" dirty="0"/>
        </a:p>
      </dsp:txBody>
      <dsp:txXfrm>
        <a:off x="12224553" y="3363100"/>
        <a:ext cx="580778" cy="446746"/>
      </dsp:txXfrm>
    </dsp:sp>
    <dsp:sp modelId="{1F8283D9-D561-4D3C-9ED9-20119E950345}">
      <dsp:nvSpPr>
        <dsp:cNvPr id="0" name=""/>
        <dsp:cNvSpPr/>
      </dsp:nvSpPr>
      <dsp:spPr>
        <a:xfrm>
          <a:off x="12927295" y="3363100"/>
          <a:ext cx="660815" cy="4781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Facilities &amp; Security </a:t>
          </a:r>
          <a:r>
            <a:rPr lang="en-US" sz="900" kern="1200" dirty="0" smtClean="0"/>
            <a:t>Manager</a:t>
          </a:r>
          <a:endParaRPr lang="en-US" sz="900" kern="1200" dirty="0"/>
        </a:p>
      </dsp:txBody>
      <dsp:txXfrm>
        <a:off x="12927295" y="3363100"/>
        <a:ext cx="660815" cy="478172"/>
      </dsp:txXfrm>
    </dsp:sp>
    <dsp:sp modelId="{26B82ECE-D744-4944-8D41-7841A4C5BC31}">
      <dsp:nvSpPr>
        <dsp:cNvPr id="0" name=""/>
        <dsp:cNvSpPr/>
      </dsp:nvSpPr>
      <dsp:spPr>
        <a:xfrm>
          <a:off x="13092498" y="3963236"/>
          <a:ext cx="580778" cy="4330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Assistant Facilities Manager</a:t>
          </a:r>
          <a:endParaRPr lang="en-US" sz="900" kern="1200" dirty="0"/>
        </a:p>
      </dsp:txBody>
      <dsp:txXfrm>
        <a:off x="13092498" y="3963236"/>
        <a:ext cx="580778" cy="433022"/>
      </dsp:txXfrm>
    </dsp:sp>
    <dsp:sp modelId="{2EC70B0D-A614-45C5-B7CC-FC341EC77334}">
      <dsp:nvSpPr>
        <dsp:cNvPr id="0" name=""/>
        <dsp:cNvSpPr/>
      </dsp:nvSpPr>
      <dsp:spPr>
        <a:xfrm>
          <a:off x="13092498" y="4518222"/>
          <a:ext cx="580778" cy="4859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Building &amp; Grounds Custodians</a:t>
          </a:r>
          <a:endParaRPr lang="en-US" sz="900" kern="1200" dirty="0"/>
        </a:p>
      </dsp:txBody>
      <dsp:txXfrm>
        <a:off x="13092498" y="4518222"/>
        <a:ext cx="580778" cy="485986"/>
      </dsp:txXfrm>
    </dsp:sp>
    <dsp:sp modelId="{43A49BAB-4CC5-4803-960E-BBF49E201535}">
      <dsp:nvSpPr>
        <dsp:cNvPr id="0" name=""/>
        <dsp:cNvSpPr/>
      </dsp:nvSpPr>
      <dsp:spPr>
        <a:xfrm>
          <a:off x="13079617" y="5124810"/>
          <a:ext cx="613859" cy="5538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Security Guards</a:t>
          </a:r>
          <a:endParaRPr lang="en-US" sz="900" kern="1200" dirty="0"/>
        </a:p>
      </dsp:txBody>
      <dsp:txXfrm>
        <a:off x="13079617" y="5124810"/>
        <a:ext cx="613859" cy="553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FEEFE-79D1-4FFA-844B-C428008A2488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685800"/>
            <a:ext cx="5146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F9E38-F8BA-48DD-9863-BE2714CF5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9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5663" y="685800"/>
            <a:ext cx="51466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F9E38-F8BA-48DD-9863-BE2714CF52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1" y="2837608"/>
            <a:ext cx="11658600" cy="19579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76202"/>
            <a:ext cx="960120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5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6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5803"/>
            <a:ext cx="3086101" cy="7793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5803"/>
            <a:ext cx="9029700" cy="779390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6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69747"/>
            <a:ext cx="11658600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1581"/>
            <a:ext cx="11658600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5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2131379"/>
            <a:ext cx="6057900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1379"/>
            <a:ext cx="6057900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1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4686"/>
            <a:ext cx="6060282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6813"/>
            <a:ext cx="6060282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2044686"/>
            <a:ext cx="6062663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896813"/>
            <a:ext cx="6062663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8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1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63687"/>
            <a:ext cx="4512470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6" y="363689"/>
            <a:ext cx="7667625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911475"/>
            <a:ext cx="4512470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7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394132"/>
            <a:ext cx="822960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6183"/>
            <a:ext cx="822960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48997"/>
            <a:ext cx="822960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4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5803"/>
            <a:ext cx="1234440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1379"/>
            <a:ext cx="1234440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1" y="8466306"/>
            <a:ext cx="3200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F2CF7-7DB5-4FC1-94F3-BF3A600D49F9}" type="datetimeFigureOut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66306"/>
            <a:ext cx="4343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66306"/>
            <a:ext cx="3200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4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32381157"/>
              </p:ext>
            </p:extLst>
          </p:nvPr>
        </p:nvGraphicFramePr>
        <p:xfrm>
          <a:off x="0" y="147637"/>
          <a:ext cx="13716000" cy="8829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143</Words>
  <Application>Microsoft Office PowerPoint</Application>
  <PresentationFormat>Custom</PresentationFormat>
  <Paragraphs>69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S. Tuber</dc:creator>
  <cp:lastModifiedBy>Gina Palma</cp:lastModifiedBy>
  <cp:revision>26</cp:revision>
  <dcterms:created xsi:type="dcterms:W3CDTF">2012-02-29T03:09:52Z</dcterms:created>
  <dcterms:modified xsi:type="dcterms:W3CDTF">2018-06-04T17:36:25Z</dcterms:modified>
</cp:coreProperties>
</file>